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3.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73" r:id="rId5"/>
    <p:sldMasterId id="2147485235" r:id="rId6"/>
    <p:sldMasterId id="2147485361" r:id="rId7"/>
    <p:sldMasterId id="2147485470" r:id="rId8"/>
  </p:sldMasterIdLst>
  <p:notesMasterIdLst>
    <p:notesMasterId r:id="rId34"/>
  </p:notesMasterIdLst>
  <p:handoutMasterIdLst>
    <p:handoutMasterId r:id="rId35"/>
  </p:handoutMasterIdLst>
  <p:sldIdLst>
    <p:sldId id="307" r:id="rId9"/>
    <p:sldId id="2123258942" r:id="rId10"/>
    <p:sldId id="2123258982" r:id="rId11"/>
    <p:sldId id="311" r:id="rId12"/>
    <p:sldId id="2123258965" r:id="rId13"/>
    <p:sldId id="312" r:id="rId14"/>
    <p:sldId id="2123258978" r:id="rId15"/>
    <p:sldId id="2123258945" r:id="rId16"/>
    <p:sldId id="2123258968" r:id="rId17"/>
    <p:sldId id="2076137784" r:id="rId18"/>
    <p:sldId id="2076137783" r:id="rId19"/>
    <p:sldId id="2076137787" r:id="rId20"/>
    <p:sldId id="2076137785" r:id="rId21"/>
    <p:sldId id="2123258979" r:id="rId22"/>
    <p:sldId id="2076137801" r:id="rId23"/>
    <p:sldId id="2076137794" r:id="rId24"/>
    <p:sldId id="2076137802" r:id="rId25"/>
    <p:sldId id="314" r:id="rId26"/>
    <p:sldId id="2076137795" r:id="rId27"/>
    <p:sldId id="2123258980" r:id="rId28"/>
    <p:sldId id="2076137797" r:id="rId29"/>
    <p:sldId id="2123258969" r:id="rId30"/>
    <p:sldId id="2123258970" r:id="rId31"/>
    <p:sldId id="2123258974" r:id="rId32"/>
    <p:sldId id="2123258981"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Slide" id="{2DDC9533-6A07-4413-8D5E-D6CB5ECB362F}">
          <p14:sldIdLst>
            <p14:sldId id="307"/>
            <p14:sldId id="2123258942"/>
            <p14:sldId id="2123258982"/>
            <p14:sldId id="311"/>
            <p14:sldId id="2123258965"/>
            <p14:sldId id="312"/>
            <p14:sldId id="2123258978"/>
            <p14:sldId id="2123258945"/>
            <p14:sldId id="2123258968"/>
            <p14:sldId id="2076137784"/>
            <p14:sldId id="2076137783"/>
            <p14:sldId id="2076137787"/>
            <p14:sldId id="2076137785"/>
            <p14:sldId id="2123258979"/>
            <p14:sldId id="2076137801"/>
            <p14:sldId id="2076137794"/>
            <p14:sldId id="2076137802"/>
            <p14:sldId id="314"/>
            <p14:sldId id="2076137795"/>
            <p14:sldId id="2123258980"/>
            <p14:sldId id="2076137797"/>
            <p14:sldId id="2123258969"/>
            <p14:sldId id="2123258970"/>
            <p14:sldId id="2123258974"/>
            <p14:sldId id="21232589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913213-96CB-FEF2-8F8C-DF389F56C202}" name="Andrea Perez (SHE/HER)" initials="AP(" userId="S::anper@microsoft.com::213f2ea6-ad90-4f18-bae1-c278f6253129" providerId="AD"/>
  <p188:author id="{9DB71A30-3DF2-ACA7-406F-76843891615D}" name="Josée Martens" initials="JM" userId="S::jmartens@microsoft.com::250fae27-b1ae-47a9-9d7c-9c02d00ebea1" providerId="AD"/>
  <p188:author id="{1E0B3832-5C6C-98AB-F887-3E11050B2652}" name="Shiva Ford" initials="SF" userId="S::shfo@microsoft.com::cfbb4bfb-c484-4beb-8948-e763f83fb990" providerId="AD"/>
  <p188:author id="{BE38CBB3-273C-64C1-A7DE-746BE2254C2A}" name="Alvin Ashcraft" initials="AA" userId="S::aashcraft@microsoft.com::4df20b0b-4551-45ed-9364-545d55424ed3" providerId="AD"/>
  <p188:author id="{42BFD9D3-5BD1-5208-40F8-B0EF6E085F5D}" name="Sean Wheeler" initials="SW" userId="S::sewhee@microsoft.com::8b895b7b-8e8a-4413-8039-92948f5315b9" providerId="AD"/>
  <p188:author id="{AC145BFD-38FA-64E5-7A85-BCF97B507045}" name="Tim Toole (Insight Global)" initials="TT" userId="S::v-timtoole@microsoft.com::0345cd62-761c-4a33-9de1-89dd581b686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5081"/>
    <a:srgbClr val="AB5DD1"/>
    <a:srgbClr val="268AD5"/>
    <a:srgbClr val="1378D4"/>
    <a:srgbClr val="7863BC"/>
    <a:srgbClr val="705D94"/>
    <a:srgbClr val="000000"/>
    <a:srgbClr val="D59DFF"/>
    <a:srgbClr val="FFFFFF"/>
    <a:srgbClr val="BF11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58BB9-6DA2-35FC-6D20-3AC060FE23CF}" v="74" dt="2023-04-12T18:30:51.669"/>
    <p1510:client id="{49E0014D-4DF7-7476-680E-00CDF888BB20}" v="223" dt="2023-04-11T15:31:51.290"/>
    <p1510:client id="{689CEE2D-0A9F-48AF-A6BB-8CBFACCFEFF6}" v="87" dt="2023-04-11T00:39:29.168"/>
    <p1510:client id="{998A15C3-099C-0C84-A62E-F98E1831E3A6}" v="71" dt="2023-04-13T14:16:42.928"/>
    <p1510:client id="{A1805621-5EDA-49CC-82FC-552B1DB7C984}" v="1" dt="2023-04-11T13:50:31.890"/>
    <p1510:client id="{CD082DF4-85E5-00F4-4921-8FF901F47B08}" v="38" dt="2023-04-12T00:40:36.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94" autoAdjust="0"/>
  </p:normalViewPr>
  <p:slideViewPr>
    <p:cSldViewPr snapToGrid="0">
      <p:cViewPr varScale="1">
        <p:scale>
          <a:sx n="91" d="100"/>
          <a:sy n="91" d="100"/>
        </p:scale>
        <p:origin x="131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62.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62.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64795-BB8C-4FCC-BB8C-4FAFC0282B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AU"/>
        </a:p>
      </dgm:t>
    </dgm:pt>
    <dgm:pt modelId="{607CE7CB-9093-414D-AEB1-74D65E7BD91D}">
      <dgm:prSet/>
      <dgm:spPr/>
      <dgm:t>
        <a:bodyPr/>
        <a:lstStyle/>
        <a:p>
          <a:pPr>
            <a:lnSpc>
              <a:spcPct val="100000"/>
            </a:lnSpc>
          </a:pPr>
          <a:r>
            <a:rPr lang="en-US">
              <a:latin typeface="+mn-lt"/>
            </a:rPr>
            <a:t>Edit content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79A11FAA-669E-4659-AFBA-636F1AD8204B}" type="parTrans" cxnId="{A23BECD2-D304-461C-88E3-7160E9422826}">
      <dgm:prSet/>
      <dgm:spPr/>
      <dgm:t>
        <a:bodyPr/>
        <a:lstStyle/>
        <a:p>
          <a:endParaRPr lang="en-AU"/>
        </a:p>
      </dgm:t>
    </dgm:pt>
    <dgm:pt modelId="{F12CDADC-E026-4C07-A7F1-39286FC86C81}" type="sibTrans" cxnId="{A23BECD2-D304-461C-88E3-7160E9422826}">
      <dgm:prSet/>
      <dgm:spPr/>
      <dgm:t>
        <a:bodyPr/>
        <a:lstStyle/>
        <a:p>
          <a:endParaRPr lang="en-AU"/>
        </a:p>
      </dgm:t>
    </dgm:pt>
    <dgm:pt modelId="{6DB7B274-BD2D-424E-A586-3683038ECE03}">
      <dgm:prSet/>
      <dgm:spPr/>
      <dgm:t>
        <a:bodyPr/>
        <a:lstStyle/>
        <a:p>
          <a:pPr>
            <a:lnSpc>
              <a:spcPct val="100000"/>
            </a:lnSpc>
          </a:pPr>
          <a:r>
            <a:rPr lang="en-US">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7BFCB94-1DEC-40B8-A52A-C2104D791A83}" type="parTrans" cxnId="{F53EB54E-1595-49F3-858C-DACB3FF75875}">
      <dgm:prSet/>
      <dgm:spPr/>
      <dgm:t>
        <a:bodyPr/>
        <a:lstStyle/>
        <a:p>
          <a:endParaRPr lang="en-AU"/>
        </a:p>
      </dgm:t>
    </dgm:pt>
    <dgm:pt modelId="{0E0C22CA-2D1B-487F-912F-3CA89390129C}" type="sibTrans" cxnId="{F53EB54E-1595-49F3-858C-DACB3FF75875}">
      <dgm:prSet/>
      <dgm:spPr/>
      <dgm:t>
        <a:bodyPr/>
        <a:lstStyle/>
        <a:p>
          <a:endParaRPr lang="en-AU"/>
        </a:p>
      </dgm:t>
    </dgm:pt>
    <dgm:pt modelId="{94F7E118-3EE7-49BB-BCC8-8F21097731FC}">
      <dgm:prSet/>
      <dgm:spPr/>
      <dgm:t>
        <a:bodyPr/>
        <a:lstStyle/>
        <a:p>
          <a:pPr>
            <a:lnSpc>
              <a:spcPct val="100000"/>
            </a:lnSpc>
          </a:pPr>
          <a:r>
            <a:rPr lang="en-US" dirty="0">
              <a:latin typeface="+mn-lt"/>
            </a:rPr>
            <a:t>High monthly pageview 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008CC16-DA0A-42A1-8DF4-A41E9BB33F50}" type="parTrans" cxnId="{C6AEBD5C-2DFA-4236-8DC4-741888408F9A}">
      <dgm:prSet/>
      <dgm:spPr/>
      <dgm:t>
        <a:bodyPr/>
        <a:lstStyle/>
        <a:p>
          <a:endParaRPr lang="en-AU"/>
        </a:p>
      </dgm:t>
    </dgm:pt>
    <dgm:pt modelId="{17D96F7E-3C06-4D03-B982-76D4B22ECD49}" type="sibTrans" cxnId="{C6AEBD5C-2DFA-4236-8DC4-741888408F9A}">
      <dgm:prSet/>
      <dgm:spPr/>
      <dgm:t>
        <a:bodyPr/>
        <a:lstStyle/>
        <a:p>
          <a:endParaRPr lang="en-AU"/>
        </a:p>
      </dgm:t>
    </dgm:pt>
    <dgm:pt modelId="{3CFFF395-6E7E-4990-BEA1-C5BB5767DD08}">
      <dgm:prSet/>
      <dgm:spPr/>
      <dgm:t>
        <a:bodyPr/>
        <a:lstStyle/>
        <a:p>
          <a:pPr>
            <a:lnSpc>
              <a:spcPct val="100000"/>
            </a:lnSpc>
          </a:pPr>
          <a:r>
            <a:rPr lang="en-US">
              <a:latin typeface="+mn-lt"/>
            </a:rPr>
            <a:t>Contribute to Learn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6891CD96-EA25-42A5-BB13-817860FA0A51}" type="parTrans" cxnId="{BD840169-BB37-4C56-8DCE-2303C0663937}">
      <dgm:prSet/>
      <dgm:spPr/>
      <dgm:t>
        <a:bodyPr/>
        <a:lstStyle/>
        <a:p>
          <a:endParaRPr lang="en-AU"/>
        </a:p>
      </dgm:t>
    </dgm:pt>
    <dgm:pt modelId="{FAACD844-226C-45C1-B5B1-128DD27216BF}" type="sibTrans" cxnId="{BD840169-BB37-4C56-8DCE-2303C0663937}">
      <dgm:prSet/>
      <dgm:spPr/>
      <dgm:t>
        <a:bodyPr/>
        <a:lstStyle/>
        <a:p>
          <a:endParaRPr lang="en-AU"/>
        </a:p>
      </dgm:t>
    </dgm:pt>
    <dgm:pt modelId="{0CFC175D-B333-4DDE-B8CE-37F934227044}">
      <dgm:prSet/>
      <dgm:spPr/>
      <dgm:t>
        <a:bodyPr/>
        <a:lstStyle/>
        <a:p>
          <a:pPr>
            <a:lnSpc>
              <a:spcPct val="100000"/>
            </a:lnSpc>
          </a:pPr>
          <a:r>
            <a:rPr lang="en-US"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EFFB177B-2B99-4D52-95BC-7535924FB878}" type="parTrans" cxnId="{16EA1472-E0F9-4626-A971-2C8559732C59}">
      <dgm:prSet/>
      <dgm:spPr/>
      <dgm:t>
        <a:bodyPr/>
        <a:lstStyle/>
        <a:p>
          <a:endParaRPr lang="en-AU"/>
        </a:p>
      </dgm:t>
    </dgm:pt>
    <dgm:pt modelId="{D52AF09E-2A06-4EF0-A921-E1C3EA0CE94A}" type="sibTrans" cxnId="{16EA1472-E0F9-4626-A971-2C8559732C59}">
      <dgm:prSet/>
      <dgm:spPr/>
      <dgm:t>
        <a:bodyPr/>
        <a:lstStyle/>
        <a:p>
          <a:endParaRPr lang="en-AU"/>
        </a:p>
      </dgm:t>
    </dgm:pt>
    <dgm:pt modelId="{B0D88F5D-5ECD-4AB0-AEEE-91EF102F85BB}" type="pres">
      <dgm:prSet presAssocID="{D6F64795-BB8C-4FCC-BB8C-4FAFC0282BE3}" presName="root" presStyleCnt="0">
        <dgm:presLayoutVars>
          <dgm:dir/>
          <dgm:resizeHandles val="exact"/>
        </dgm:presLayoutVars>
      </dgm:prSet>
      <dgm:spPr/>
    </dgm:pt>
    <dgm:pt modelId="{58C3FF84-FD3D-45A3-8985-572135F6164C}" type="pres">
      <dgm:prSet presAssocID="{607CE7CB-9093-414D-AEB1-74D65E7BD91D}" presName="compNode" presStyleCnt="0"/>
      <dgm:spPr/>
    </dgm:pt>
    <dgm:pt modelId="{F88D5A9E-DCF3-4894-A720-16524B59F60A}" type="pres">
      <dgm:prSet presAssocID="{607CE7CB-9093-414D-AEB1-74D65E7BD91D}" presName="bgRect" presStyleLbl="bgShp" presStyleIdx="0" presStyleCnt="5"/>
      <dgm:spPr/>
    </dgm:pt>
    <dgm:pt modelId="{D4A2023D-5416-4FF5-BB81-99B1FE986F79}" type="pres">
      <dgm:prSet presAssocID="{607CE7CB-9093-414D-AEB1-74D65E7BD9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E8509D15-5DCD-4E59-8C91-A74A5B77C84C}" type="pres">
      <dgm:prSet presAssocID="{607CE7CB-9093-414D-AEB1-74D65E7BD91D}" presName="spaceRect" presStyleCnt="0"/>
      <dgm:spPr/>
    </dgm:pt>
    <dgm:pt modelId="{1E5086DD-279C-42CB-807D-C1BD32538EFB}" type="pres">
      <dgm:prSet presAssocID="{607CE7CB-9093-414D-AEB1-74D65E7BD91D}" presName="parTx" presStyleLbl="revTx" presStyleIdx="0" presStyleCnt="5">
        <dgm:presLayoutVars>
          <dgm:chMax val="0"/>
          <dgm:chPref val="0"/>
        </dgm:presLayoutVars>
      </dgm:prSet>
      <dgm:spPr/>
    </dgm:pt>
    <dgm:pt modelId="{A3A0E7EA-9C2A-4118-8288-69C408A34061}" type="pres">
      <dgm:prSet presAssocID="{F12CDADC-E026-4C07-A7F1-39286FC86C81}" presName="sibTrans" presStyleCnt="0"/>
      <dgm:spPr/>
    </dgm:pt>
    <dgm:pt modelId="{3EC9A111-B49C-445B-A704-F7B4C162DFC3}" type="pres">
      <dgm:prSet presAssocID="{6DB7B274-BD2D-424E-A586-3683038ECE03}" presName="compNode" presStyleCnt="0"/>
      <dgm:spPr/>
    </dgm:pt>
    <dgm:pt modelId="{6DECD14B-77A9-405F-8C47-7800FBE932E4}" type="pres">
      <dgm:prSet presAssocID="{6DB7B274-BD2D-424E-A586-3683038ECE03}" presName="bgRect" presStyleLbl="bgShp" presStyleIdx="1" presStyleCnt="5"/>
      <dgm:spPr/>
    </dgm:pt>
    <dgm:pt modelId="{7CB88627-EE5C-4780-A8C6-E927E12BF6A7}" type="pres">
      <dgm:prSet presAssocID="{6DB7B274-BD2D-424E-A586-3683038ECE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085689E-1A6F-40AA-B7A3-48F2A2E8F729}" type="pres">
      <dgm:prSet presAssocID="{6DB7B274-BD2D-424E-A586-3683038ECE03}" presName="spaceRect" presStyleCnt="0"/>
      <dgm:spPr/>
    </dgm:pt>
    <dgm:pt modelId="{70D6D53A-DF6C-456C-A1B5-14C793311CC1}" type="pres">
      <dgm:prSet presAssocID="{6DB7B274-BD2D-424E-A586-3683038ECE03}" presName="parTx" presStyleLbl="revTx" presStyleIdx="1" presStyleCnt="5">
        <dgm:presLayoutVars>
          <dgm:chMax val="0"/>
          <dgm:chPref val="0"/>
        </dgm:presLayoutVars>
      </dgm:prSet>
      <dgm:spPr/>
    </dgm:pt>
    <dgm:pt modelId="{3518D1D7-01B6-4EB8-A1FD-1B9576164038}" type="pres">
      <dgm:prSet presAssocID="{0E0C22CA-2D1B-487F-912F-3CA89390129C}" presName="sibTrans" presStyleCnt="0"/>
      <dgm:spPr/>
    </dgm:pt>
    <dgm:pt modelId="{F5173389-C7DD-40D2-AB8B-AD4E3347B1B6}" type="pres">
      <dgm:prSet presAssocID="{94F7E118-3EE7-49BB-BCC8-8F21097731FC}" presName="compNode" presStyleCnt="0"/>
      <dgm:spPr/>
    </dgm:pt>
    <dgm:pt modelId="{C00C2814-6FB4-4A66-8E38-F9B8B8C89B4D}" type="pres">
      <dgm:prSet presAssocID="{94F7E118-3EE7-49BB-BCC8-8F21097731FC}" presName="bgRect" presStyleLbl="bgShp" presStyleIdx="2" presStyleCnt="5"/>
      <dgm:spPr/>
    </dgm:pt>
    <dgm:pt modelId="{4156E78B-B94F-4F38-BEEE-140A22238087}" type="pres">
      <dgm:prSet presAssocID="{94F7E118-3EE7-49BB-BCC8-8F21097731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7FE079EE-B66E-4BC1-A412-5E77EB664BF0}" type="pres">
      <dgm:prSet presAssocID="{94F7E118-3EE7-49BB-BCC8-8F21097731FC}" presName="spaceRect" presStyleCnt="0"/>
      <dgm:spPr/>
    </dgm:pt>
    <dgm:pt modelId="{AF91DF22-3358-4D00-B352-389F4719832C}" type="pres">
      <dgm:prSet presAssocID="{94F7E118-3EE7-49BB-BCC8-8F21097731FC}" presName="parTx" presStyleLbl="revTx" presStyleIdx="2" presStyleCnt="5">
        <dgm:presLayoutVars>
          <dgm:chMax val="0"/>
          <dgm:chPref val="0"/>
        </dgm:presLayoutVars>
      </dgm:prSet>
      <dgm:spPr/>
    </dgm:pt>
    <dgm:pt modelId="{078A20A9-CDF3-47DF-91AE-52F8EFB7EA13}" type="pres">
      <dgm:prSet presAssocID="{17D96F7E-3C06-4D03-B982-76D4B22ECD49}" presName="sibTrans" presStyleCnt="0"/>
      <dgm:spPr/>
    </dgm:pt>
    <dgm:pt modelId="{AD4DD874-B947-4020-8150-5B2FDAE6E371}" type="pres">
      <dgm:prSet presAssocID="{3CFFF395-6E7E-4990-BEA1-C5BB5767DD08}" presName="compNode" presStyleCnt="0"/>
      <dgm:spPr/>
    </dgm:pt>
    <dgm:pt modelId="{512AB4B1-6F52-4E59-9805-A7E9A6F8AABE}" type="pres">
      <dgm:prSet presAssocID="{3CFFF395-6E7E-4990-BEA1-C5BB5767DD08}" presName="bgRect" presStyleLbl="bgShp" presStyleIdx="3" presStyleCnt="5"/>
      <dgm:spPr/>
    </dgm:pt>
    <dgm:pt modelId="{326E813B-D10D-4AA9-BF2F-E8A2F9559662}" type="pres">
      <dgm:prSet presAssocID="{3CFFF395-6E7E-4990-BEA1-C5BB5767DD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AA46D003-BCF8-466D-A68C-D83B201156AD}" type="pres">
      <dgm:prSet presAssocID="{3CFFF395-6E7E-4990-BEA1-C5BB5767DD08}" presName="spaceRect" presStyleCnt="0"/>
      <dgm:spPr/>
    </dgm:pt>
    <dgm:pt modelId="{5F733EC1-8DB6-4FAB-BB82-288BF2F6A9FF}" type="pres">
      <dgm:prSet presAssocID="{3CFFF395-6E7E-4990-BEA1-C5BB5767DD08}" presName="parTx" presStyleLbl="revTx" presStyleIdx="3" presStyleCnt="5">
        <dgm:presLayoutVars>
          <dgm:chMax val="0"/>
          <dgm:chPref val="0"/>
        </dgm:presLayoutVars>
      </dgm:prSet>
      <dgm:spPr/>
    </dgm:pt>
    <dgm:pt modelId="{0F7FC570-8AF2-496B-89BE-2587E60761FD}" type="pres">
      <dgm:prSet presAssocID="{FAACD844-226C-45C1-B5B1-128DD27216BF}" presName="sibTrans" presStyleCnt="0"/>
      <dgm:spPr/>
    </dgm:pt>
    <dgm:pt modelId="{25E03C63-5452-4179-8B74-0CD7BF0E7287}" type="pres">
      <dgm:prSet presAssocID="{0CFC175D-B333-4DDE-B8CE-37F934227044}" presName="compNode" presStyleCnt="0"/>
      <dgm:spPr/>
    </dgm:pt>
    <dgm:pt modelId="{462E0727-3A7B-4732-8AF7-7E13E8331F0F}" type="pres">
      <dgm:prSet presAssocID="{0CFC175D-B333-4DDE-B8CE-37F934227044}" presName="bgRect" presStyleLbl="bgShp" presStyleIdx="4" presStyleCnt="5"/>
      <dgm:spPr/>
    </dgm:pt>
    <dgm:pt modelId="{299FCB8F-B772-4623-ADFF-BA33B6729CCA}" type="pres">
      <dgm:prSet presAssocID="{0CFC175D-B333-4DDE-B8CE-37F9342270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E4DE49A8-05D9-4E37-A5E0-A1FE4CAEDBBB}" type="pres">
      <dgm:prSet presAssocID="{0CFC175D-B333-4DDE-B8CE-37F934227044}" presName="spaceRect" presStyleCnt="0"/>
      <dgm:spPr/>
    </dgm:pt>
    <dgm:pt modelId="{A30E7E1D-5C34-4A4C-B36C-23A599597F2C}" type="pres">
      <dgm:prSet presAssocID="{0CFC175D-B333-4DDE-B8CE-37F934227044}" presName="parTx" presStyleLbl="revTx" presStyleIdx="4" presStyleCnt="5">
        <dgm:presLayoutVars>
          <dgm:chMax val="0"/>
          <dgm:chPref val="0"/>
        </dgm:presLayoutVars>
      </dgm:prSet>
      <dgm:spPr/>
    </dgm:pt>
  </dgm:ptLst>
  <dgm:cxnLst>
    <dgm:cxn modelId="{63331B20-A651-4805-87F9-8165618BECBB}" type="presOf" srcId="{607CE7CB-9093-414D-AEB1-74D65E7BD91D}" destId="{1E5086DD-279C-42CB-807D-C1BD32538EFB}" srcOrd="0" destOrd="0" presId="urn:microsoft.com/office/officeart/2018/2/layout/IconVerticalSolidList"/>
    <dgm:cxn modelId="{C6AEBD5C-2DFA-4236-8DC4-741888408F9A}" srcId="{D6F64795-BB8C-4FCC-BB8C-4FAFC0282BE3}" destId="{94F7E118-3EE7-49BB-BCC8-8F21097731FC}" srcOrd="2" destOrd="0" parTransId="{8008CC16-DA0A-42A1-8DF4-A41E9BB33F50}" sibTransId="{17D96F7E-3C06-4D03-B982-76D4B22ECD49}"/>
    <dgm:cxn modelId="{2A50CF5E-9DAD-4788-BEEB-D9672643AC6F}" type="presOf" srcId="{D6F64795-BB8C-4FCC-BB8C-4FAFC0282BE3}" destId="{B0D88F5D-5ECD-4AB0-AEEE-91EF102F85BB}" srcOrd="0" destOrd="0" presId="urn:microsoft.com/office/officeart/2018/2/layout/IconVerticalSolidList"/>
    <dgm:cxn modelId="{BD840169-BB37-4C56-8DCE-2303C0663937}" srcId="{D6F64795-BB8C-4FCC-BB8C-4FAFC0282BE3}" destId="{3CFFF395-6E7E-4990-BEA1-C5BB5767DD08}" srcOrd="3" destOrd="0" parTransId="{6891CD96-EA25-42A5-BB13-817860FA0A51}" sibTransId="{FAACD844-226C-45C1-B5B1-128DD27216BF}"/>
    <dgm:cxn modelId="{FCDF256E-B6A6-4BF9-B80B-5650753D3B7E}" type="presOf" srcId="{6DB7B274-BD2D-424E-A586-3683038ECE03}" destId="{70D6D53A-DF6C-456C-A1B5-14C793311CC1}" srcOrd="0" destOrd="0" presId="urn:microsoft.com/office/officeart/2018/2/layout/IconVerticalSolidList"/>
    <dgm:cxn modelId="{F53EB54E-1595-49F3-858C-DACB3FF75875}" srcId="{D6F64795-BB8C-4FCC-BB8C-4FAFC0282BE3}" destId="{6DB7B274-BD2D-424E-A586-3683038ECE03}" srcOrd="1" destOrd="0" parTransId="{F7BFCB94-1DEC-40B8-A52A-C2104D791A83}" sibTransId="{0E0C22CA-2D1B-487F-912F-3CA89390129C}"/>
    <dgm:cxn modelId="{16EA1472-E0F9-4626-A971-2C8559732C59}" srcId="{D6F64795-BB8C-4FCC-BB8C-4FAFC0282BE3}" destId="{0CFC175D-B333-4DDE-B8CE-37F934227044}" srcOrd="4" destOrd="0" parTransId="{EFFB177B-2B99-4D52-95BC-7535924FB878}" sibTransId="{D52AF09E-2A06-4EF0-A921-E1C3EA0CE94A}"/>
    <dgm:cxn modelId="{83EC0B94-CEA6-4616-8C54-486408ADD2D3}" type="presOf" srcId="{3CFFF395-6E7E-4990-BEA1-C5BB5767DD08}" destId="{5F733EC1-8DB6-4FAB-BB82-288BF2F6A9FF}" srcOrd="0" destOrd="0" presId="urn:microsoft.com/office/officeart/2018/2/layout/IconVerticalSolidList"/>
    <dgm:cxn modelId="{A23BECD2-D304-461C-88E3-7160E9422826}" srcId="{D6F64795-BB8C-4FCC-BB8C-4FAFC0282BE3}" destId="{607CE7CB-9093-414D-AEB1-74D65E7BD91D}" srcOrd="0" destOrd="0" parTransId="{79A11FAA-669E-4659-AFBA-636F1AD8204B}" sibTransId="{F12CDADC-E026-4C07-A7F1-39286FC86C81}"/>
    <dgm:cxn modelId="{137167D9-3422-4F80-8A6B-8934BF72443A}" type="presOf" srcId="{94F7E118-3EE7-49BB-BCC8-8F21097731FC}" destId="{AF91DF22-3358-4D00-B352-389F4719832C}" srcOrd="0" destOrd="0" presId="urn:microsoft.com/office/officeart/2018/2/layout/IconVerticalSolidList"/>
    <dgm:cxn modelId="{9D69D2E6-6E61-46D1-A7EF-FC56F5A80975}" type="presOf" srcId="{0CFC175D-B333-4DDE-B8CE-37F934227044}" destId="{A30E7E1D-5C34-4A4C-B36C-23A599597F2C}" srcOrd="0" destOrd="0" presId="urn:microsoft.com/office/officeart/2018/2/layout/IconVerticalSolidList"/>
    <dgm:cxn modelId="{D13D4515-D0FE-4DE8-A2AA-FE8EA9D8EDFA}" type="presParOf" srcId="{B0D88F5D-5ECD-4AB0-AEEE-91EF102F85BB}" destId="{58C3FF84-FD3D-45A3-8985-572135F6164C}" srcOrd="0" destOrd="0" presId="urn:microsoft.com/office/officeart/2018/2/layout/IconVerticalSolidList"/>
    <dgm:cxn modelId="{3E34309B-D2EF-4A69-90BF-47AE618097D4}" type="presParOf" srcId="{58C3FF84-FD3D-45A3-8985-572135F6164C}" destId="{F88D5A9E-DCF3-4894-A720-16524B59F60A}" srcOrd="0" destOrd="0" presId="urn:microsoft.com/office/officeart/2018/2/layout/IconVerticalSolidList"/>
    <dgm:cxn modelId="{8A4F29C1-D4A9-450E-846C-8C9A80BDD1A5}" type="presParOf" srcId="{58C3FF84-FD3D-45A3-8985-572135F6164C}" destId="{D4A2023D-5416-4FF5-BB81-99B1FE986F79}" srcOrd="1" destOrd="0" presId="urn:microsoft.com/office/officeart/2018/2/layout/IconVerticalSolidList"/>
    <dgm:cxn modelId="{6F62E19B-B817-42C7-8E40-841CC7A09C57}" type="presParOf" srcId="{58C3FF84-FD3D-45A3-8985-572135F6164C}" destId="{E8509D15-5DCD-4E59-8C91-A74A5B77C84C}" srcOrd="2" destOrd="0" presId="urn:microsoft.com/office/officeart/2018/2/layout/IconVerticalSolidList"/>
    <dgm:cxn modelId="{7D3DCEF9-4610-455E-A13D-370CEA2DB969}" type="presParOf" srcId="{58C3FF84-FD3D-45A3-8985-572135F6164C}" destId="{1E5086DD-279C-42CB-807D-C1BD32538EFB}" srcOrd="3" destOrd="0" presId="urn:microsoft.com/office/officeart/2018/2/layout/IconVerticalSolidList"/>
    <dgm:cxn modelId="{8C1D7C90-208E-4023-B0FB-93D45DF5AF6B}" type="presParOf" srcId="{B0D88F5D-5ECD-4AB0-AEEE-91EF102F85BB}" destId="{A3A0E7EA-9C2A-4118-8288-69C408A34061}" srcOrd="1" destOrd="0" presId="urn:microsoft.com/office/officeart/2018/2/layout/IconVerticalSolidList"/>
    <dgm:cxn modelId="{A84D5971-A1FF-41FB-AFAA-7DAE4D7A48F2}" type="presParOf" srcId="{B0D88F5D-5ECD-4AB0-AEEE-91EF102F85BB}" destId="{3EC9A111-B49C-445B-A704-F7B4C162DFC3}" srcOrd="2" destOrd="0" presId="urn:microsoft.com/office/officeart/2018/2/layout/IconVerticalSolidList"/>
    <dgm:cxn modelId="{87FC58D8-BCCD-457A-9FD0-34CDBC900838}" type="presParOf" srcId="{3EC9A111-B49C-445B-A704-F7B4C162DFC3}" destId="{6DECD14B-77A9-405F-8C47-7800FBE932E4}" srcOrd="0" destOrd="0" presId="urn:microsoft.com/office/officeart/2018/2/layout/IconVerticalSolidList"/>
    <dgm:cxn modelId="{EE0618E0-511F-47BA-B144-B235835194EB}" type="presParOf" srcId="{3EC9A111-B49C-445B-A704-F7B4C162DFC3}" destId="{7CB88627-EE5C-4780-A8C6-E927E12BF6A7}" srcOrd="1" destOrd="0" presId="urn:microsoft.com/office/officeart/2018/2/layout/IconVerticalSolidList"/>
    <dgm:cxn modelId="{621FCAF1-0393-412D-A2D1-76B65F7399CA}" type="presParOf" srcId="{3EC9A111-B49C-445B-A704-F7B4C162DFC3}" destId="{2085689E-1A6F-40AA-B7A3-48F2A2E8F729}" srcOrd="2" destOrd="0" presId="urn:microsoft.com/office/officeart/2018/2/layout/IconVerticalSolidList"/>
    <dgm:cxn modelId="{26717D94-8F21-4B87-8725-173F226629F9}" type="presParOf" srcId="{3EC9A111-B49C-445B-A704-F7B4C162DFC3}" destId="{70D6D53A-DF6C-456C-A1B5-14C793311CC1}" srcOrd="3" destOrd="0" presId="urn:microsoft.com/office/officeart/2018/2/layout/IconVerticalSolidList"/>
    <dgm:cxn modelId="{2EF52806-13EE-4A0B-A614-64ECBB79DB43}" type="presParOf" srcId="{B0D88F5D-5ECD-4AB0-AEEE-91EF102F85BB}" destId="{3518D1D7-01B6-4EB8-A1FD-1B9576164038}" srcOrd="3" destOrd="0" presId="urn:microsoft.com/office/officeart/2018/2/layout/IconVerticalSolidList"/>
    <dgm:cxn modelId="{F17E6594-BE62-4F66-B372-46E26E96FA1C}" type="presParOf" srcId="{B0D88F5D-5ECD-4AB0-AEEE-91EF102F85BB}" destId="{F5173389-C7DD-40D2-AB8B-AD4E3347B1B6}" srcOrd="4" destOrd="0" presId="urn:microsoft.com/office/officeart/2018/2/layout/IconVerticalSolidList"/>
    <dgm:cxn modelId="{BAA26950-94AD-461F-88B7-FD5F5E88DB72}" type="presParOf" srcId="{F5173389-C7DD-40D2-AB8B-AD4E3347B1B6}" destId="{C00C2814-6FB4-4A66-8E38-F9B8B8C89B4D}" srcOrd="0" destOrd="0" presId="urn:microsoft.com/office/officeart/2018/2/layout/IconVerticalSolidList"/>
    <dgm:cxn modelId="{C88CBC51-1204-4DE0-8341-700408DF14F8}" type="presParOf" srcId="{F5173389-C7DD-40D2-AB8B-AD4E3347B1B6}" destId="{4156E78B-B94F-4F38-BEEE-140A22238087}" srcOrd="1" destOrd="0" presId="urn:microsoft.com/office/officeart/2018/2/layout/IconVerticalSolidList"/>
    <dgm:cxn modelId="{022E2D19-F16F-4FF8-9310-52071EFFD7B4}" type="presParOf" srcId="{F5173389-C7DD-40D2-AB8B-AD4E3347B1B6}" destId="{7FE079EE-B66E-4BC1-A412-5E77EB664BF0}" srcOrd="2" destOrd="0" presId="urn:microsoft.com/office/officeart/2018/2/layout/IconVerticalSolidList"/>
    <dgm:cxn modelId="{C8FA11DD-CFBA-424B-9F26-106770232481}" type="presParOf" srcId="{F5173389-C7DD-40D2-AB8B-AD4E3347B1B6}" destId="{AF91DF22-3358-4D00-B352-389F4719832C}" srcOrd="3" destOrd="0" presId="urn:microsoft.com/office/officeart/2018/2/layout/IconVerticalSolidList"/>
    <dgm:cxn modelId="{B1B2774A-AD68-4431-9FF3-50E674A8B3FC}" type="presParOf" srcId="{B0D88F5D-5ECD-4AB0-AEEE-91EF102F85BB}" destId="{078A20A9-CDF3-47DF-91AE-52F8EFB7EA13}" srcOrd="5" destOrd="0" presId="urn:microsoft.com/office/officeart/2018/2/layout/IconVerticalSolidList"/>
    <dgm:cxn modelId="{8D287EB2-BDEB-46F7-8906-BCB829AD153C}" type="presParOf" srcId="{B0D88F5D-5ECD-4AB0-AEEE-91EF102F85BB}" destId="{AD4DD874-B947-4020-8150-5B2FDAE6E371}" srcOrd="6" destOrd="0" presId="urn:microsoft.com/office/officeart/2018/2/layout/IconVerticalSolidList"/>
    <dgm:cxn modelId="{86259535-7DC5-4E6B-A649-6882B384DE59}" type="presParOf" srcId="{AD4DD874-B947-4020-8150-5B2FDAE6E371}" destId="{512AB4B1-6F52-4E59-9805-A7E9A6F8AABE}" srcOrd="0" destOrd="0" presId="urn:microsoft.com/office/officeart/2018/2/layout/IconVerticalSolidList"/>
    <dgm:cxn modelId="{1FEEBC33-69C7-43FB-896B-8704C7A687C0}" type="presParOf" srcId="{AD4DD874-B947-4020-8150-5B2FDAE6E371}" destId="{326E813B-D10D-4AA9-BF2F-E8A2F9559662}" srcOrd="1" destOrd="0" presId="urn:microsoft.com/office/officeart/2018/2/layout/IconVerticalSolidList"/>
    <dgm:cxn modelId="{DFD09559-D855-4008-B22D-EE95F98D4017}" type="presParOf" srcId="{AD4DD874-B947-4020-8150-5B2FDAE6E371}" destId="{AA46D003-BCF8-466D-A68C-D83B201156AD}" srcOrd="2" destOrd="0" presId="urn:microsoft.com/office/officeart/2018/2/layout/IconVerticalSolidList"/>
    <dgm:cxn modelId="{5068BB5C-444F-4926-911E-E28E89779BC5}" type="presParOf" srcId="{AD4DD874-B947-4020-8150-5B2FDAE6E371}" destId="{5F733EC1-8DB6-4FAB-BB82-288BF2F6A9FF}" srcOrd="3" destOrd="0" presId="urn:microsoft.com/office/officeart/2018/2/layout/IconVerticalSolidList"/>
    <dgm:cxn modelId="{1447265A-A59F-40B7-B3D4-899563D51563}" type="presParOf" srcId="{B0D88F5D-5ECD-4AB0-AEEE-91EF102F85BB}" destId="{0F7FC570-8AF2-496B-89BE-2587E60761FD}" srcOrd="7" destOrd="0" presId="urn:microsoft.com/office/officeart/2018/2/layout/IconVerticalSolidList"/>
    <dgm:cxn modelId="{0BB0CC91-8C9C-4F61-ACCD-B2870F26D892}" type="presParOf" srcId="{B0D88F5D-5ECD-4AB0-AEEE-91EF102F85BB}" destId="{25E03C63-5452-4179-8B74-0CD7BF0E7287}" srcOrd="8" destOrd="0" presId="urn:microsoft.com/office/officeart/2018/2/layout/IconVerticalSolidList"/>
    <dgm:cxn modelId="{9599F940-04E5-47BA-8BEC-C98A281155DF}" type="presParOf" srcId="{25E03C63-5452-4179-8B74-0CD7BF0E7287}" destId="{462E0727-3A7B-4732-8AF7-7E13E8331F0F}" srcOrd="0" destOrd="0" presId="urn:microsoft.com/office/officeart/2018/2/layout/IconVerticalSolidList"/>
    <dgm:cxn modelId="{21C2338C-BEB4-498B-B963-1FC2B85AAD2D}" type="presParOf" srcId="{25E03C63-5452-4179-8B74-0CD7BF0E7287}" destId="{299FCB8F-B772-4623-ADFF-BA33B6729CCA}" srcOrd="1" destOrd="0" presId="urn:microsoft.com/office/officeart/2018/2/layout/IconVerticalSolidList"/>
    <dgm:cxn modelId="{9837DE01-8622-4E8F-ABDC-325F1F8474E9}" type="presParOf" srcId="{25E03C63-5452-4179-8B74-0CD7BF0E7287}" destId="{E4DE49A8-05D9-4E37-A5E0-A1FE4CAEDBBB}" srcOrd="2" destOrd="0" presId="urn:microsoft.com/office/officeart/2018/2/layout/IconVerticalSolidList"/>
    <dgm:cxn modelId="{17AED277-2CF8-4515-A3F4-6A843CBFBC5B}" type="presParOf" srcId="{25E03C63-5452-4179-8B74-0CD7BF0E7287}" destId="{A30E7E1D-5C34-4A4C-B36C-23A599597F2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A8188-4161-4A14-AEB3-03CE24D6E8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CD55A20-F858-4B49-939C-E16B88508059}">
      <dgm:prSet/>
      <dgm:spPr/>
      <dgm:t>
        <a:bodyPr/>
        <a:lstStyle/>
        <a:p>
          <a:r>
            <a:rPr lang="en-US" baseline="0"/>
            <a:t>Edit an article</a:t>
          </a:r>
          <a:endParaRPr lang="en-US"/>
        </a:p>
      </dgm:t>
    </dgm:pt>
    <dgm:pt modelId="{5E29E0D7-4E45-4508-BA53-D0BD936A63E8}" type="parTrans" cxnId="{ED153C49-9EDE-4AD5-9037-1AE91F5949CE}">
      <dgm:prSet/>
      <dgm:spPr/>
      <dgm:t>
        <a:bodyPr/>
        <a:lstStyle/>
        <a:p>
          <a:endParaRPr lang="en-US"/>
        </a:p>
      </dgm:t>
    </dgm:pt>
    <dgm:pt modelId="{FAF563D9-5E1A-4815-883E-F500FD7959BF}" type="sibTrans" cxnId="{ED153C49-9EDE-4AD5-9037-1AE91F5949CE}">
      <dgm:prSet/>
      <dgm:spPr/>
      <dgm:t>
        <a:bodyPr/>
        <a:lstStyle/>
        <a:p>
          <a:endParaRPr lang="en-US"/>
        </a:p>
      </dgm:t>
    </dgm:pt>
    <dgm:pt modelId="{CAC149C5-FF1D-4F2D-80D3-3AFD4C6CF379}">
      <dgm:prSet/>
      <dgm:spPr/>
      <dgm:t>
        <a:bodyPr/>
        <a:lstStyle/>
        <a:p>
          <a:r>
            <a:rPr lang="en-US" baseline="0"/>
            <a:t>Working with markdown</a:t>
          </a:r>
          <a:endParaRPr lang="en-US"/>
        </a:p>
      </dgm:t>
    </dgm:pt>
    <dgm:pt modelId="{C94DFB3C-163B-414C-B13B-781BBA2EE2A5}" type="parTrans" cxnId="{2CDB800B-06D7-4BE5-B4D8-EBF57411DEC0}">
      <dgm:prSet/>
      <dgm:spPr/>
      <dgm:t>
        <a:bodyPr/>
        <a:lstStyle/>
        <a:p>
          <a:endParaRPr lang="en-US"/>
        </a:p>
      </dgm:t>
    </dgm:pt>
    <dgm:pt modelId="{ADD7490E-F4B1-4A88-82EE-1E5F87CB769E}" type="sibTrans" cxnId="{2CDB800B-06D7-4BE5-B4D8-EBF57411DEC0}">
      <dgm:prSet/>
      <dgm:spPr/>
      <dgm:t>
        <a:bodyPr/>
        <a:lstStyle/>
        <a:p>
          <a:endParaRPr lang="en-US"/>
        </a:p>
      </dgm:t>
    </dgm:pt>
    <dgm:pt modelId="{5DC07598-094A-4D5D-BCFA-D8BC7FB544DE}">
      <dgm:prSet/>
      <dgm:spPr/>
      <dgm:t>
        <a:bodyPr/>
        <a:lstStyle/>
        <a:p>
          <a:r>
            <a:rPr lang="en-US" baseline="0"/>
            <a:t>Preview your changes</a:t>
          </a:r>
          <a:endParaRPr lang="en-US"/>
        </a:p>
      </dgm:t>
    </dgm:pt>
    <dgm:pt modelId="{120D40F9-4FE1-4C72-B540-F131FA0E3F8E}" type="parTrans" cxnId="{E82D898E-BD2C-4FFA-B613-2A9FC1B2A7B3}">
      <dgm:prSet/>
      <dgm:spPr/>
      <dgm:t>
        <a:bodyPr/>
        <a:lstStyle/>
        <a:p>
          <a:endParaRPr lang="en-US"/>
        </a:p>
      </dgm:t>
    </dgm:pt>
    <dgm:pt modelId="{DD8F6D50-65DF-4BD3-9421-2132B722A683}" type="sibTrans" cxnId="{E82D898E-BD2C-4FFA-B613-2A9FC1B2A7B3}">
      <dgm:prSet/>
      <dgm:spPr/>
      <dgm:t>
        <a:bodyPr/>
        <a:lstStyle/>
        <a:p>
          <a:endParaRPr lang="en-US"/>
        </a:p>
      </dgm:t>
    </dgm:pt>
    <dgm:pt modelId="{C8805444-A814-4274-8753-A9F0223BE98F}">
      <dgm:prSet/>
      <dgm:spPr/>
      <dgm:t>
        <a:bodyPr/>
        <a:lstStyle/>
        <a:p>
          <a:r>
            <a:rPr lang="en-US" baseline="0"/>
            <a:t>Create a new PR</a:t>
          </a:r>
          <a:endParaRPr lang="en-US"/>
        </a:p>
      </dgm:t>
    </dgm:pt>
    <dgm:pt modelId="{55991D08-8AD5-4B69-9953-ABE19CABE6E7}" type="parTrans" cxnId="{C57C3FFA-6906-4AB8-8011-C25B456A528B}">
      <dgm:prSet/>
      <dgm:spPr/>
      <dgm:t>
        <a:bodyPr/>
        <a:lstStyle/>
        <a:p>
          <a:endParaRPr lang="en-US"/>
        </a:p>
      </dgm:t>
    </dgm:pt>
    <dgm:pt modelId="{AE389A66-9AC7-4E97-897C-D70C1BA01D7E}" type="sibTrans" cxnId="{C57C3FFA-6906-4AB8-8011-C25B456A528B}">
      <dgm:prSet/>
      <dgm:spPr/>
      <dgm:t>
        <a:bodyPr/>
        <a:lstStyle/>
        <a:p>
          <a:endParaRPr lang="en-US"/>
        </a:p>
      </dgm:t>
    </dgm:pt>
    <dgm:pt modelId="{65D9408B-2882-4A8C-A65C-65CEF322DD95}">
      <dgm:prSet/>
      <dgm:spPr/>
      <dgm:t>
        <a:bodyPr/>
        <a:lstStyle/>
        <a:p>
          <a:r>
            <a:rPr lang="en-US" baseline="0"/>
            <a:t>The PR review process</a:t>
          </a:r>
          <a:endParaRPr lang="en-US"/>
        </a:p>
      </dgm:t>
    </dgm:pt>
    <dgm:pt modelId="{7DC7335B-4F81-4A7F-8FAA-2B1C31313605}" type="parTrans" cxnId="{E36A2617-818A-4875-A5F0-F3DD7E53C916}">
      <dgm:prSet/>
      <dgm:spPr/>
      <dgm:t>
        <a:bodyPr/>
        <a:lstStyle/>
        <a:p>
          <a:endParaRPr lang="en-US"/>
        </a:p>
      </dgm:t>
    </dgm:pt>
    <dgm:pt modelId="{3728220F-E27A-4B25-B8C4-75049A2F8D23}" type="sibTrans" cxnId="{E36A2617-818A-4875-A5F0-F3DD7E53C916}">
      <dgm:prSet/>
      <dgm:spPr/>
      <dgm:t>
        <a:bodyPr/>
        <a:lstStyle/>
        <a:p>
          <a:endParaRPr lang="en-US"/>
        </a:p>
      </dgm:t>
    </dgm:pt>
    <dgm:pt modelId="{18624724-BE8C-4EA5-A51A-877378B868D4}">
      <dgm:prSet/>
      <dgm:spPr/>
      <dgm:t>
        <a:bodyPr/>
        <a:lstStyle/>
        <a:p>
          <a:r>
            <a:rPr lang="en-US" baseline="0"/>
            <a:t>Additional commits and suggesting changes</a:t>
          </a:r>
          <a:endParaRPr lang="en-US"/>
        </a:p>
      </dgm:t>
    </dgm:pt>
    <dgm:pt modelId="{5C349CA0-023C-4D32-A61C-40886D2523E2}" type="parTrans" cxnId="{A9684352-6CF4-466D-9550-4BCA166E822C}">
      <dgm:prSet/>
      <dgm:spPr/>
      <dgm:t>
        <a:bodyPr/>
        <a:lstStyle/>
        <a:p>
          <a:endParaRPr lang="en-US"/>
        </a:p>
      </dgm:t>
    </dgm:pt>
    <dgm:pt modelId="{F9199138-B074-4678-A9E0-8BC25EA3FC05}" type="sibTrans" cxnId="{A9684352-6CF4-466D-9550-4BCA166E822C}">
      <dgm:prSet/>
      <dgm:spPr/>
      <dgm:t>
        <a:bodyPr/>
        <a:lstStyle/>
        <a:p>
          <a:endParaRPr lang="en-US"/>
        </a:p>
      </dgm:t>
    </dgm:pt>
    <dgm:pt modelId="{F1D15D44-432A-4C50-BACE-EC034F25643A}" type="pres">
      <dgm:prSet presAssocID="{BB0A8188-4161-4A14-AEB3-03CE24D6E86E}" presName="root" presStyleCnt="0">
        <dgm:presLayoutVars>
          <dgm:dir/>
          <dgm:resizeHandles val="exact"/>
        </dgm:presLayoutVars>
      </dgm:prSet>
      <dgm:spPr/>
    </dgm:pt>
    <dgm:pt modelId="{B2290CE6-DC5E-4CC3-A580-0DDE164DA0B5}" type="pres">
      <dgm:prSet presAssocID="{8CD55A20-F858-4B49-939C-E16B88508059}" presName="compNode" presStyleCnt="0"/>
      <dgm:spPr/>
    </dgm:pt>
    <dgm:pt modelId="{8B793263-324C-4AAA-9852-16AEE57A4061}" type="pres">
      <dgm:prSet presAssocID="{8CD55A20-F858-4B49-939C-E16B88508059}" presName="bgRect" presStyleLbl="bgShp" presStyleIdx="0" presStyleCnt="6"/>
      <dgm:spPr/>
    </dgm:pt>
    <dgm:pt modelId="{DA0D2C75-5B6D-47D5-AEE6-2647ECE7688E}" type="pres">
      <dgm:prSet presAssocID="{8CD55A20-F858-4B49-939C-E16B8850805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4F727A2C-7F8C-4FF0-B553-CEEA9B43844D}" type="pres">
      <dgm:prSet presAssocID="{8CD55A20-F858-4B49-939C-E16B88508059}" presName="spaceRect" presStyleCnt="0"/>
      <dgm:spPr/>
    </dgm:pt>
    <dgm:pt modelId="{3DD336DE-469A-4E0E-9DBD-09B18FAFE27B}" type="pres">
      <dgm:prSet presAssocID="{8CD55A20-F858-4B49-939C-E16B88508059}" presName="parTx" presStyleLbl="revTx" presStyleIdx="0" presStyleCnt="6">
        <dgm:presLayoutVars>
          <dgm:chMax val="0"/>
          <dgm:chPref val="0"/>
        </dgm:presLayoutVars>
      </dgm:prSet>
      <dgm:spPr/>
    </dgm:pt>
    <dgm:pt modelId="{4509B56C-8697-43B8-9374-4D1BAED6966F}" type="pres">
      <dgm:prSet presAssocID="{FAF563D9-5E1A-4815-883E-F500FD7959BF}" presName="sibTrans" presStyleCnt="0"/>
      <dgm:spPr/>
    </dgm:pt>
    <dgm:pt modelId="{1E0B50DC-F519-4773-AE5C-01482F36A241}" type="pres">
      <dgm:prSet presAssocID="{CAC149C5-FF1D-4F2D-80D3-3AFD4C6CF379}" presName="compNode" presStyleCnt="0"/>
      <dgm:spPr/>
    </dgm:pt>
    <dgm:pt modelId="{E39F0B08-348E-4AD7-8822-7250A298B9FC}" type="pres">
      <dgm:prSet presAssocID="{CAC149C5-FF1D-4F2D-80D3-3AFD4C6CF379}" presName="bgRect" presStyleLbl="bgShp" presStyleIdx="1" presStyleCnt="6"/>
      <dgm:spPr/>
    </dgm:pt>
    <dgm:pt modelId="{150FB849-16B0-43DB-A70C-A2278B7227AD}" type="pres">
      <dgm:prSet presAssocID="{CAC149C5-FF1D-4F2D-80D3-3AFD4C6CF3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D3FAFDD-3240-4C20-B7CE-17FE9B6EC064}" type="pres">
      <dgm:prSet presAssocID="{CAC149C5-FF1D-4F2D-80D3-3AFD4C6CF379}" presName="spaceRect" presStyleCnt="0"/>
      <dgm:spPr/>
    </dgm:pt>
    <dgm:pt modelId="{1BFA53CB-F606-493B-99CF-F08D9218B653}" type="pres">
      <dgm:prSet presAssocID="{CAC149C5-FF1D-4F2D-80D3-3AFD4C6CF379}" presName="parTx" presStyleLbl="revTx" presStyleIdx="1" presStyleCnt="6">
        <dgm:presLayoutVars>
          <dgm:chMax val="0"/>
          <dgm:chPref val="0"/>
        </dgm:presLayoutVars>
      </dgm:prSet>
      <dgm:spPr/>
    </dgm:pt>
    <dgm:pt modelId="{FF816996-0193-485D-820C-4D60837246A8}" type="pres">
      <dgm:prSet presAssocID="{ADD7490E-F4B1-4A88-82EE-1E5F87CB769E}" presName="sibTrans" presStyleCnt="0"/>
      <dgm:spPr/>
    </dgm:pt>
    <dgm:pt modelId="{46BAC3D3-A484-4248-8D52-A2E65AAF062B}" type="pres">
      <dgm:prSet presAssocID="{5DC07598-094A-4D5D-BCFA-D8BC7FB544DE}" presName="compNode" presStyleCnt="0"/>
      <dgm:spPr/>
    </dgm:pt>
    <dgm:pt modelId="{77B2FE70-0B02-4539-AED5-0A37C35003CE}" type="pres">
      <dgm:prSet presAssocID="{5DC07598-094A-4D5D-BCFA-D8BC7FB544DE}" presName="bgRect" presStyleLbl="bgShp" presStyleIdx="2" presStyleCnt="6"/>
      <dgm:spPr/>
    </dgm:pt>
    <dgm:pt modelId="{0FAA79FF-5497-4E3F-81C1-F87BAA4C1158}" type="pres">
      <dgm:prSet presAssocID="{5DC07598-094A-4D5D-BCFA-D8BC7FB544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1EC268F8-D322-4D07-8EEB-D3D8C88360A0}" type="pres">
      <dgm:prSet presAssocID="{5DC07598-094A-4D5D-BCFA-D8BC7FB544DE}" presName="spaceRect" presStyleCnt="0"/>
      <dgm:spPr/>
    </dgm:pt>
    <dgm:pt modelId="{3AFEA2DC-8F8A-4DC1-878C-37BE369F4AED}" type="pres">
      <dgm:prSet presAssocID="{5DC07598-094A-4D5D-BCFA-D8BC7FB544DE}" presName="parTx" presStyleLbl="revTx" presStyleIdx="2" presStyleCnt="6">
        <dgm:presLayoutVars>
          <dgm:chMax val="0"/>
          <dgm:chPref val="0"/>
        </dgm:presLayoutVars>
      </dgm:prSet>
      <dgm:spPr/>
    </dgm:pt>
    <dgm:pt modelId="{65BC1DF8-9A5B-433A-97B1-0F2390C6CF5A}" type="pres">
      <dgm:prSet presAssocID="{DD8F6D50-65DF-4BD3-9421-2132B722A683}" presName="sibTrans" presStyleCnt="0"/>
      <dgm:spPr/>
    </dgm:pt>
    <dgm:pt modelId="{8CC876C6-F09E-4AA7-9D36-40BB977B7F5F}" type="pres">
      <dgm:prSet presAssocID="{C8805444-A814-4274-8753-A9F0223BE98F}" presName="compNode" presStyleCnt="0"/>
      <dgm:spPr/>
    </dgm:pt>
    <dgm:pt modelId="{4DE94CDF-B9FE-4703-8A6F-BAFEE584E65C}" type="pres">
      <dgm:prSet presAssocID="{C8805444-A814-4274-8753-A9F0223BE98F}" presName="bgRect" presStyleLbl="bgShp" presStyleIdx="3" presStyleCnt="6"/>
      <dgm:spPr/>
    </dgm:pt>
    <dgm:pt modelId="{DE19FC0D-CCE8-4E1D-BD4C-59D9F475BDF6}" type="pres">
      <dgm:prSet presAssocID="{C8805444-A814-4274-8753-A9F0223BE9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
        </a:ext>
      </dgm:extLst>
    </dgm:pt>
    <dgm:pt modelId="{4CD24D64-E509-4FCE-BCAA-3E1C59B8D714}" type="pres">
      <dgm:prSet presAssocID="{C8805444-A814-4274-8753-A9F0223BE98F}" presName="spaceRect" presStyleCnt="0"/>
      <dgm:spPr/>
    </dgm:pt>
    <dgm:pt modelId="{3CAF5921-7DD4-4FEC-AF9A-C5F1AA115289}" type="pres">
      <dgm:prSet presAssocID="{C8805444-A814-4274-8753-A9F0223BE98F}" presName="parTx" presStyleLbl="revTx" presStyleIdx="3" presStyleCnt="6">
        <dgm:presLayoutVars>
          <dgm:chMax val="0"/>
          <dgm:chPref val="0"/>
        </dgm:presLayoutVars>
      </dgm:prSet>
      <dgm:spPr/>
    </dgm:pt>
    <dgm:pt modelId="{E209DC88-C788-44C8-A2BD-783002986372}" type="pres">
      <dgm:prSet presAssocID="{AE389A66-9AC7-4E97-897C-D70C1BA01D7E}" presName="sibTrans" presStyleCnt="0"/>
      <dgm:spPr/>
    </dgm:pt>
    <dgm:pt modelId="{81196492-5AAF-4FB5-A91F-66D3D599B3EA}" type="pres">
      <dgm:prSet presAssocID="{65D9408B-2882-4A8C-A65C-65CEF322DD95}" presName="compNode" presStyleCnt="0"/>
      <dgm:spPr/>
    </dgm:pt>
    <dgm:pt modelId="{B926AD07-07F9-499E-93B6-3EE5977ACF3B}" type="pres">
      <dgm:prSet presAssocID="{65D9408B-2882-4A8C-A65C-65CEF322DD95}" presName="bgRect" presStyleLbl="bgShp" presStyleIdx="4" presStyleCnt="6"/>
      <dgm:spPr/>
    </dgm:pt>
    <dgm:pt modelId="{AD27F6EF-5F46-4F5D-8175-9306543FB9F1}" type="pres">
      <dgm:prSet presAssocID="{65D9408B-2882-4A8C-A65C-65CEF322DD9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C3AC3069-CA44-4701-A4F2-86E0B9D881DE}" type="pres">
      <dgm:prSet presAssocID="{65D9408B-2882-4A8C-A65C-65CEF322DD95}" presName="spaceRect" presStyleCnt="0"/>
      <dgm:spPr/>
    </dgm:pt>
    <dgm:pt modelId="{87D9CEE0-EB3E-4B83-82B3-ACDEBC6AC795}" type="pres">
      <dgm:prSet presAssocID="{65D9408B-2882-4A8C-A65C-65CEF322DD95}" presName="parTx" presStyleLbl="revTx" presStyleIdx="4" presStyleCnt="6">
        <dgm:presLayoutVars>
          <dgm:chMax val="0"/>
          <dgm:chPref val="0"/>
        </dgm:presLayoutVars>
      </dgm:prSet>
      <dgm:spPr/>
    </dgm:pt>
    <dgm:pt modelId="{7B7DDCA7-6250-4148-958A-F1230B506614}" type="pres">
      <dgm:prSet presAssocID="{3728220F-E27A-4B25-B8C4-75049A2F8D23}" presName="sibTrans" presStyleCnt="0"/>
      <dgm:spPr/>
    </dgm:pt>
    <dgm:pt modelId="{208BC8D3-9FB5-4F09-B6C4-8874A85209F0}" type="pres">
      <dgm:prSet presAssocID="{18624724-BE8C-4EA5-A51A-877378B868D4}" presName="compNode" presStyleCnt="0"/>
      <dgm:spPr/>
    </dgm:pt>
    <dgm:pt modelId="{7497E92C-4772-49F1-BCBA-46C31B040EC9}" type="pres">
      <dgm:prSet presAssocID="{18624724-BE8C-4EA5-A51A-877378B868D4}" presName="bgRect" presStyleLbl="bgShp" presStyleIdx="5" presStyleCnt="6"/>
      <dgm:spPr/>
    </dgm:pt>
    <dgm:pt modelId="{B41F9DF4-15F8-4AAF-B34D-6DE1EF62D821}" type="pres">
      <dgm:prSet presAssocID="{18624724-BE8C-4EA5-A51A-877378B868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FF50D53-1D88-427A-902A-235367726D98}" type="pres">
      <dgm:prSet presAssocID="{18624724-BE8C-4EA5-A51A-877378B868D4}" presName="spaceRect" presStyleCnt="0"/>
      <dgm:spPr/>
    </dgm:pt>
    <dgm:pt modelId="{C73DF641-E26C-4F64-9D23-581992E39522}" type="pres">
      <dgm:prSet presAssocID="{18624724-BE8C-4EA5-A51A-877378B868D4}" presName="parTx" presStyleLbl="revTx" presStyleIdx="5" presStyleCnt="6">
        <dgm:presLayoutVars>
          <dgm:chMax val="0"/>
          <dgm:chPref val="0"/>
        </dgm:presLayoutVars>
      </dgm:prSet>
      <dgm:spPr/>
    </dgm:pt>
  </dgm:ptLst>
  <dgm:cxnLst>
    <dgm:cxn modelId="{2CDB800B-06D7-4BE5-B4D8-EBF57411DEC0}" srcId="{BB0A8188-4161-4A14-AEB3-03CE24D6E86E}" destId="{CAC149C5-FF1D-4F2D-80D3-3AFD4C6CF379}" srcOrd="1" destOrd="0" parTransId="{C94DFB3C-163B-414C-B13B-781BBA2EE2A5}" sibTransId="{ADD7490E-F4B1-4A88-82EE-1E5F87CB769E}"/>
    <dgm:cxn modelId="{E36A2617-818A-4875-A5F0-F3DD7E53C916}" srcId="{BB0A8188-4161-4A14-AEB3-03CE24D6E86E}" destId="{65D9408B-2882-4A8C-A65C-65CEF322DD95}" srcOrd="4" destOrd="0" parTransId="{7DC7335B-4F81-4A7F-8FAA-2B1C31313605}" sibTransId="{3728220F-E27A-4B25-B8C4-75049A2F8D23}"/>
    <dgm:cxn modelId="{ED153C49-9EDE-4AD5-9037-1AE91F5949CE}" srcId="{BB0A8188-4161-4A14-AEB3-03CE24D6E86E}" destId="{8CD55A20-F858-4B49-939C-E16B88508059}" srcOrd="0" destOrd="0" parTransId="{5E29E0D7-4E45-4508-BA53-D0BD936A63E8}" sibTransId="{FAF563D9-5E1A-4815-883E-F500FD7959BF}"/>
    <dgm:cxn modelId="{A9684352-6CF4-466D-9550-4BCA166E822C}" srcId="{BB0A8188-4161-4A14-AEB3-03CE24D6E86E}" destId="{18624724-BE8C-4EA5-A51A-877378B868D4}" srcOrd="5" destOrd="0" parTransId="{5C349CA0-023C-4D32-A61C-40886D2523E2}" sibTransId="{F9199138-B074-4678-A9E0-8BC25EA3FC05}"/>
    <dgm:cxn modelId="{DC44EF7C-9C36-42DE-BFA6-0586C44D2526}" type="presOf" srcId="{5DC07598-094A-4D5D-BCFA-D8BC7FB544DE}" destId="{3AFEA2DC-8F8A-4DC1-878C-37BE369F4AED}" srcOrd="0" destOrd="0" presId="urn:microsoft.com/office/officeart/2018/2/layout/IconVerticalSolidList"/>
    <dgm:cxn modelId="{E82D898E-BD2C-4FFA-B613-2A9FC1B2A7B3}" srcId="{BB0A8188-4161-4A14-AEB3-03CE24D6E86E}" destId="{5DC07598-094A-4D5D-BCFA-D8BC7FB544DE}" srcOrd="2" destOrd="0" parTransId="{120D40F9-4FE1-4C72-B540-F131FA0E3F8E}" sibTransId="{DD8F6D50-65DF-4BD3-9421-2132B722A683}"/>
    <dgm:cxn modelId="{1C7CF3A5-4018-4D41-B49D-21B506971FEE}" type="presOf" srcId="{65D9408B-2882-4A8C-A65C-65CEF322DD95}" destId="{87D9CEE0-EB3E-4B83-82B3-ACDEBC6AC795}" srcOrd="0" destOrd="0" presId="urn:microsoft.com/office/officeart/2018/2/layout/IconVerticalSolidList"/>
    <dgm:cxn modelId="{4DCFD9BB-10C9-4815-B13E-876B90F286A8}" type="presOf" srcId="{C8805444-A814-4274-8753-A9F0223BE98F}" destId="{3CAF5921-7DD4-4FEC-AF9A-C5F1AA115289}" srcOrd="0" destOrd="0" presId="urn:microsoft.com/office/officeart/2018/2/layout/IconVerticalSolidList"/>
    <dgm:cxn modelId="{0AAE27C4-7486-4594-B52B-AC5A9F07AF85}" type="presOf" srcId="{18624724-BE8C-4EA5-A51A-877378B868D4}" destId="{C73DF641-E26C-4F64-9D23-581992E39522}" srcOrd="0" destOrd="0" presId="urn:microsoft.com/office/officeart/2018/2/layout/IconVerticalSolidList"/>
    <dgm:cxn modelId="{AEE143D9-0FCF-453A-8FE4-1596C750D362}" type="presOf" srcId="{CAC149C5-FF1D-4F2D-80D3-3AFD4C6CF379}" destId="{1BFA53CB-F606-493B-99CF-F08D9218B653}" srcOrd="0" destOrd="0" presId="urn:microsoft.com/office/officeart/2018/2/layout/IconVerticalSolidList"/>
    <dgm:cxn modelId="{572719EB-96C8-499E-908D-A05CE950E44E}" type="presOf" srcId="{BB0A8188-4161-4A14-AEB3-03CE24D6E86E}" destId="{F1D15D44-432A-4C50-BACE-EC034F25643A}" srcOrd="0" destOrd="0" presId="urn:microsoft.com/office/officeart/2018/2/layout/IconVerticalSolidList"/>
    <dgm:cxn modelId="{B0FE68F3-F239-4FF4-9E59-1C00AB14A938}" type="presOf" srcId="{8CD55A20-F858-4B49-939C-E16B88508059}" destId="{3DD336DE-469A-4E0E-9DBD-09B18FAFE27B}" srcOrd="0" destOrd="0" presId="urn:microsoft.com/office/officeart/2018/2/layout/IconVerticalSolidList"/>
    <dgm:cxn modelId="{C57C3FFA-6906-4AB8-8011-C25B456A528B}" srcId="{BB0A8188-4161-4A14-AEB3-03CE24D6E86E}" destId="{C8805444-A814-4274-8753-A9F0223BE98F}" srcOrd="3" destOrd="0" parTransId="{55991D08-8AD5-4B69-9953-ABE19CABE6E7}" sibTransId="{AE389A66-9AC7-4E97-897C-D70C1BA01D7E}"/>
    <dgm:cxn modelId="{45C7757F-32A2-43B8-AE62-A741D7E6FC95}" type="presParOf" srcId="{F1D15D44-432A-4C50-BACE-EC034F25643A}" destId="{B2290CE6-DC5E-4CC3-A580-0DDE164DA0B5}" srcOrd="0" destOrd="0" presId="urn:microsoft.com/office/officeart/2018/2/layout/IconVerticalSolidList"/>
    <dgm:cxn modelId="{C9594943-DC0B-49EF-94E0-FE64F4152892}" type="presParOf" srcId="{B2290CE6-DC5E-4CC3-A580-0DDE164DA0B5}" destId="{8B793263-324C-4AAA-9852-16AEE57A4061}" srcOrd="0" destOrd="0" presId="urn:microsoft.com/office/officeart/2018/2/layout/IconVerticalSolidList"/>
    <dgm:cxn modelId="{BCC11B60-91DB-4884-80F5-F097F2248721}" type="presParOf" srcId="{B2290CE6-DC5E-4CC3-A580-0DDE164DA0B5}" destId="{DA0D2C75-5B6D-47D5-AEE6-2647ECE7688E}" srcOrd="1" destOrd="0" presId="urn:microsoft.com/office/officeart/2018/2/layout/IconVerticalSolidList"/>
    <dgm:cxn modelId="{00FFFA73-A6FC-4940-B132-1374C0315A7C}" type="presParOf" srcId="{B2290CE6-DC5E-4CC3-A580-0DDE164DA0B5}" destId="{4F727A2C-7F8C-4FF0-B553-CEEA9B43844D}" srcOrd="2" destOrd="0" presId="urn:microsoft.com/office/officeart/2018/2/layout/IconVerticalSolidList"/>
    <dgm:cxn modelId="{3A93F3B5-629B-4B69-BBDF-07624163C257}" type="presParOf" srcId="{B2290CE6-DC5E-4CC3-A580-0DDE164DA0B5}" destId="{3DD336DE-469A-4E0E-9DBD-09B18FAFE27B}" srcOrd="3" destOrd="0" presId="urn:microsoft.com/office/officeart/2018/2/layout/IconVerticalSolidList"/>
    <dgm:cxn modelId="{7FBFE352-A2DA-41C3-B687-399650C574AE}" type="presParOf" srcId="{F1D15D44-432A-4C50-BACE-EC034F25643A}" destId="{4509B56C-8697-43B8-9374-4D1BAED6966F}" srcOrd="1" destOrd="0" presId="urn:microsoft.com/office/officeart/2018/2/layout/IconVerticalSolidList"/>
    <dgm:cxn modelId="{AFBB582F-86F2-44ED-88C0-B231D543B922}" type="presParOf" srcId="{F1D15D44-432A-4C50-BACE-EC034F25643A}" destId="{1E0B50DC-F519-4773-AE5C-01482F36A241}" srcOrd="2" destOrd="0" presId="urn:microsoft.com/office/officeart/2018/2/layout/IconVerticalSolidList"/>
    <dgm:cxn modelId="{93A31AD0-8541-4612-9F02-D18ED285FB55}" type="presParOf" srcId="{1E0B50DC-F519-4773-AE5C-01482F36A241}" destId="{E39F0B08-348E-4AD7-8822-7250A298B9FC}" srcOrd="0" destOrd="0" presId="urn:microsoft.com/office/officeart/2018/2/layout/IconVerticalSolidList"/>
    <dgm:cxn modelId="{C7B7A7C7-0CAC-42C7-A2DD-83EBB225DE18}" type="presParOf" srcId="{1E0B50DC-F519-4773-AE5C-01482F36A241}" destId="{150FB849-16B0-43DB-A70C-A2278B7227AD}" srcOrd="1" destOrd="0" presId="urn:microsoft.com/office/officeart/2018/2/layout/IconVerticalSolidList"/>
    <dgm:cxn modelId="{FDBDBA0D-980F-4BA5-93FF-79707DADCFDB}" type="presParOf" srcId="{1E0B50DC-F519-4773-AE5C-01482F36A241}" destId="{6D3FAFDD-3240-4C20-B7CE-17FE9B6EC064}" srcOrd="2" destOrd="0" presId="urn:microsoft.com/office/officeart/2018/2/layout/IconVerticalSolidList"/>
    <dgm:cxn modelId="{302684B9-947E-4EBE-A364-78C8A676A856}" type="presParOf" srcId="{1E0B50DC-F519-4773-AE5C-01482F36A241}" destId="{1BFA53CB-F606-493B-99CF-F08D9218B653}" srcOrd="3" destOrd="0" presId="urn:microsoft.com/office/officeart/2018/2/layout/IconVerticalSolidList"/>
    <dgm:cxn modelId="{B8E380AE-4C5C-4EB8-A0C8-F8C73CCF71F7}" type="presParOf" srcId="{F1D15D44-432A-4C50-BACE-EC034F25643A}" destId="{FF816996-0193-485D-820C-4D60837246A8}" srcOrd="3" destOrd="0" presId="urn:microsoft.com/office/officeart/2018/2/layout/IconVerticalSolidList"/>
    <dgm:cxn modelId="{5338F5F2-659C-46FF-9714-BCD0177B4470}" type="presParOf" srcId="{F1D15D44-432A-4C50-BACE-EC034F25643A}" destId="{46BAC3D3-A484-4248-8D52-A2E65AAF062B}" srcOrd="4" destOrd="0" presId="urn:microsoft.com/office/officeart/2018/2/layout/IconVerticalSolidList"/>
    <dgm:cxn modelId="{B95902B3-4DF5-4815-8591-0A21D2D5A085}" type="presParOf" srcId="{46BAC3D3-A484-4248-8D52-A2E65AAF062B}" destId="{77B2FE70-0B02-4539-AED5-0A37C35003CE}" srcOrd="0" destOrd="0" presId="urn:microsoft.com/office/officeart/2018/2/layout/IconVerticalSolidList"/>
    <dgm:cxn modelId="{F036B3C9-75B4-4DE4-99E6-23A93B1ACF3B}" type="presParOf" srcId="{46BAC3D3-A484-4248-8D52-A2E65AAF062B}" destId="{0FAA79FF-5497-4E3F-81C1-F87BAA4C1158}" srcOrd="1" destOrd="0" presId="urn:microsoft.com/office/officeart/2018/2/layout/IconVerticalSolidList"/>
    <dgm:cxn modelId="{170D90CD-3476-4C59-AB1D-BB9042F54FA4}" type="presParOf" srcId="{46BAC3D3-A484-4248-8D52-A2E65AAF062B}" destId="{1EC268F8-D322-4D07-8EEB-D3D8C88360A0}" srcOrd="2" destOrd="0" presId="urn:microsoft.com/office/officeart/2018/2/layout/IconVerticalSolidList"/>
    <dgm:cxn modelId="{8FC9CDA9-89FA-42B4-85F8-22D81AB189D9}" type="presParOf" srcId="{46BAC3D3-A484-4248-8D52-A2E65AAF062B}" destId="{3AFEA2DC-8F8A-4DC1-878C-37BE369F4AED}" srcOrd="3" destOrd="0" presId="urn:microsoft.com/office/officeart/2018/2/layout/IconVerticalSolidList"/>
    <dgm:cxn modelId="{4E88C950-8CE8-4A75-8635-EFB2048C6E22}" type="presParOf" srcId="{F1D15D44-432A-4C50-BACE-EC034F25643A}" destId="{65BC1DF8-9A5B-433A-97B1-0F2390C6CF5A}" srcOrd="5" destOrd="0" presId="urn:microsoft.com/office/officeart/2018/2/layout/IconVerticalSolidList"/>
    <dgm:cxn modelId="{EA80F76C-F190-4B4F-9787-B99E89B34983}" type="presParOf" srcId="{F1D15D44-432A-4C50-BACE-EC034F25643A}" destId="{8CC876C6-F09E-4AA7-9D36-40BB977B7F5F}" srcOrd="6" destOrd="0" presId="urn:microsoft.com/office/officeart/2018/2/layout/IconVerticalSolidList"/>
    <dgm:cxn modelId="{7684AE12-FB62-4F48-B72C-42610CC61E5C}" type="presParOf" srcId="{8CC876C6-F09E-4AA7-9D36-40BB977B7F5F}" destId="{4DE94CDF-B9FE-4703-8A6F-BAFEE584E65C}" srcOrd="0" destOrd="0" presId="urn:microsoft.com/office/officeart/2018/2/layout/IconVerticalSolidList"/>
    <dgm:cxn modelId="{EF86644E-6B6C-414B-87CD-71DE8A9629E5}" type="presParOf" srcId="{8CC876C6-F09E-4AA7-9D36-40BB977B7F5F}" destId="{DE19FC0D-CCE8-4E1D-BD4C-59D9F475BDF6}" srcOrd="1" destOrd="0" presId="urn:microsoft.com/office/officeart/2018/2/layout/IconVerticalSolidList"/>
    <dgm:cxn modelId="{BF1CF122-CB46-4A92-A5EF-360898581382}" type="presParOf" srcId="{8CC876C6-F09E-4AA7-9D36-40BB977B7F5F}" destId="{4CD24D64-E509-4FCE-BCAA-3E1C59B8D714}" srcOrd="2" destOrd="0" presId="urn:microsoft.com/office/officeart/2018/2/layout/IconVerticalSolidList"/>
    <dgm:cxn modelId="{17EC446E-CC93-4CA8-B5EC-AACE209E1C06}" type="presParOf" srcId="{8CC876C6-F09E-4AA7-9D36-40BB977B7F5F}" destId="{3CAF5921-7DD4-4FEC-AF9A-C5F1AA115289}" srcOrd="3" destOrd="0" presId="urn:microsoft.com/office/officeart/2018/2/layout/IconVerticalSolidList"/>
    <dgm:cxn modelId="{B1A5BDB0-696D-4439-B804-B9229D93D6B1}" type="presParOf" srcId="{F1D15D44-432A-4C50-BACE-EC034F25643A}" destId="{E209DC88-C788-44C8-A2BD-783002986372}" srcOrd="7" destOrd="0" presId="urn:microsoft.com/office/officeart/2018/2/layout/IconVerticalSolidList"/>
    <dgm:cxn modelId="{0D513599-D412-4DBE-8BBA-8EF53E97C4F2}" type="presParOf" srcId="{F1D15D44-432A-4C50-BACE-EC034F25643A}" destId="{81196492-5AAF-4FB5-A91F-66D3D599B3EA}" srcOrd="8" destOrd="0" presId="urn:microsoft.com/office/officeart/2018/2/layout/IconVerticalSolidList"/>
    <dgm:cxn modelId="{F6586A5D-97C6-4662-BDE9-C09A37E3E002}" type="presParOf" srcId="{81196492-5AAF-4FB5-A91F-66D3D599B3EA}" destId="{B926AD07-07F9-499E-93B6-3EE5977ACF3B}" srcOrd="0" destOrd="0" presId="urn:microsoft.com/office/officeart/2018/2/layout/IconVerticalSolidList"/>
    <dgm:cxn modelId="{5A09A0B1-A600-494B-8E82-F0DB5169AB9B}" type="presParOf" srcId="{81196492-5AAF-4FB5-A91F-66D3D599B3EA}" destId="{AD27F6EF-5F46-4F5D-8175-9306543FB9F1}" srcOrd="1" destOrd="0" presId="urn:microsoft.com/office/officeart/2018/2/layout/IconVerticalSolidList"/>
    <dgm:cxn modelId="{BB6FE1B5-551C-414B-8FDD-CAF0A7BFF714}" type="presParOf" srcId="{81196492-5AAF-4FB5-A91F-66D3D599B3EA}" destId="{C3AC3069-CA44-4701-A4F2-86E0B9D881DE}" srcOrd="2" destOrd="0" presId="urn:microsoft.com/office/officeart/2018/2/layout/IconVerticalSolidList"/>
    <dgm:cxn modelId="{D590BF60-8042-4778-B1F9-A6E8366CA764}" type="presParOf" srcId="{81196492-5AAF-4FB5-A91F-66D3D599B3EA}" destId="{87D9CEE0-EB3E-4B83-82B3-ACDEBC6AC795}" srcOrd="3" destOrd="0" presId="urn:microsoft.com/office/officeart/2018/2/layout/IconVerticalSolidList"/>
    <dgm:cxn modelId="{2FD41F1A-A10A-4D6F-879F-E506A7084ABF}" type="presParOf" srcId="{F1D15D44-432A-4C50-BACE-EC034F25643A}" destId="{7B7DDCA7-6250-4148-958A-F1230B506614}" srcOrd="9" destOrd="0" presId="urn:microsoft.com/office/officeart/2018/2/layout/IconVerticalSolidList"/>
    <dgm:cxn modelId="{A881BBA6-8EC8-46A8-81DB-7B4730041A42}" type="presParOf" srcId="{F1D15D44-432A-4C50-BACE-EC034F25643A}" destId="{208BC8D3-9FB5-4F09-B6C4-8874A85209F0}" srcOrd="10" destOrd="0" presId="urn:microsoft.com/office/officeart/2018/2/layout/IconVerticalSolidList"/>
    <dgm:cxn modelId="{A67AA7EC-E4CC-4FCE-BF8F-61BADC9E445F}" type="presParOf" srcId="{208BC8D3-9FB5-4F09-B6C4-8874A85209F0}" destId="{7497E92C-4772-49F1-BCBA-46C31B040EC9}" srcOrd="0" destOrd="0" presId="urn:microsoft.com/office/officeart/2018/2/layout/IconVerticalSolidList"/>
    <dgm:cxn modelId="{C7C51E0D-528E-42E6-8853-DB084B813827}" type="presParOf" srcId="{208BC8D3-9FB5-4F09-B6C4-8874A85209F0}" destId="{B41F9DF4-15F8-4AAF-B34D-6DE1EF62D821}" srcOrd="1" destOrd="0" presId="urn:microsoft.com/office/officeart/2018/2/layout/IconVerticalSolidList"/>
    <dgm:cxn modelId="{327DEF45-EF51-4B9B-AABF-E0AD33F95B18}" type="presParOf" srcId="{208BC8D3-9FB5-4F09-B6C4-8874A85209F0}" destId="{7FF50D53-1D88-427A-902A-235367726D98}" srcOrd="2" destOrd="0" presId="urn:microsoft.com/office/officeart/2018/2/layout/IconVerticalSolidList"/>
    <dgm:cxn modelId="{0D431687-37A7-4CA4-BABA-BB465BBEA3D8}" type="presParOf" srcId="{208BC8D3-9FB5-4F09-B6C4-8874A85209F0}" destId="{C73DF641-E26C-4F64-9D23-581992E3952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D5A9E-DCF3-4894-A720-16524B59F60A}">
      <dsp:nvSpPr>
        <dsp:cNvPr id="0" name=""/>
        <dsp:cNvSpPr/>
      </dsp:nvSpPr>
      <dsp:spPr>
        <a:xfrm>
          <a:off x="0" y="3599"/>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2023D-5416-4FF5-BB81-99B1FE986F79}">
      <dsp:nvSpPr>
        <dsp:cNvPr id="0" name=""/>
        <dsp:cNvSpPr/>
      </dsp:nvSpPr>
      <dsp:spPr>
        <a:xfrm>
          <a:off x="231902" y="176088"/>
          <a:ext cx="421641" cy="42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5086DD-279C-42CB-807D-C1BD32538EFB}">
      <dsp:nvSpPr>
        <dsp:cNvPr id="0" name=""/>
        <dsp:cNvSpPr/>
      </dsp:nvSpPr>
      <dsp:spPr>
        <a:xfrm>
          <a:off x="885447" y="3599"/>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Edit content for the entire community</a:t>
          </a:r>
        </a:p>
      </dsp:txBody>
      <dsp:txXfrm>
        <a:off x="885447" y="3599"/>
        <a:ext cx="5797927" cy="766621"/>
      </dsp:txXfrm>
    </dsp:sp>
    <dsp:sp modelId="{6DECD14B-77A9-405F-8C47-7800FBE932E4}">
      <dsp:nvSpPr>
        <dsp:cNvPr id="0" name=""/>
        <dsp:cNvSpPr/>
      </dsp:nvSpPr>
      <dsp:spPr>
        <a:xfrm>
          <a:off x="0" y="961875"/>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88627-EE5C-4780-A8C6-E927E12BF6A7}">
      <dsp:nvSpPr>
        <dsp:cNvPr id="0" name=""/>
        <dsp:cNvSpPr/>
      </dsp:nvSpPr>
      <dsp:spPr>
        <a:xfrm>
          <a:off x="231902" y="1134365"/>
          <a:ext cx="421641" cy="42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D6D53A-DF6C-456C-A1B5-14C793311CC1}">
      <dsp:nvSpPr>
        <dsp:cNvPr id="0" name=""/>
        <dsp:cNvSpPr/>
      </dsp:nvSpPr>
      <dsp:spPr>
        <a:xfrm>
          <a:off x="885447" y="961875"/>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Contributors listed on top of each article</a:t>
          </a:r>
        </a:p>
      </dsp:txBody>
      <dsp:txXfrm>
        <a:off x="885447" y="961875"/>
        <a:ext cx="5797927" cy="766621"/>
      </dsp:txXfrm>
    </dsp:sp>
    <dsp:sp modelId="{C00C2814-6FB4-4A66-8E38-F9B8B8C89B4D}">
      <dsp:nvSpPr>
        <dsp:cNvPr id="0" name=""/>
        <dsp:cNvSpPr/>
      </dsp:nvSpPr>
      <dsp:spPr>
        <a:xfrm>
          <a:off x="0" y="1920151"/>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6E78B-B94F-4F38-BEEE-140A22238087}">
      <dsp:nvSpPr>
        <dsp:cNvPr id="0" name=""/>
        <dsp:cNvSpPr/>
      </dsp:nvSpPr>
      <dsp:spPr>
        <a:xfrm>
          <a:off x="231902" y="2092641"/>
          <a:ext cx="421641" cy="42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91DF22-3358-4D00-B352-389F4719832C}">
      <dsp:nvSpPr>
        <dsp:cNvPr id="0" name=""/>
        <dsp:cNvSpPr/>
      </dsp:nvSpPr>
      <dsp:spPr>
        <a:xfrm>
          <a:off x="885447" y="1920151"/>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n-lt"/>
            </a:rPr>
            <a:t>High monthly pageview count</a:t>
          </a:r>
        </a:p>
      </dsp:txBody>
      <dsp:txXfrm>
        <a:off x="885447" y="1920151"/>
        <a:ext cx="5797927" cy="766621"/>
      </dsp:txXfrm>
    </dsp:sp>
    <dsp:sp modelId="{512AB4B1-6F52-4E59-9805-A7E9A6F8AABE}">
      <dsp:nvSpPr>
        <dsp:cNvPr id="0" name=""/>
        <dsp:cNvSpPr/>
      </dsp:nvSpPr>
      <dsp:spPr>
        <a:xfrm>
          <a:off x="0" y="2878428"/>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E813B-D10D-4AA9-BF2F-E8A2F9559662}">
      <dsp:nvSpPr>
        <dsp:cNvPr id="0" name=""/>
        <dsp:cNvSpPr/>
      </dsp:nvSpPr>
      <dsp:spPr>
        <a:xfrm>
          <a:off x="231902" y="3050918"/>
          <a:ext cx="421641" cy="42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733EC1-8DB6-4FAB-BB82-288BF2F6A9FF}">
      <dsp:nvSpPr>
        <dsp:cNvPr id="0" name=""/>
        <dsp:cNvSpPr/>
      </dsp:nvSpPr>
      <dsp:spPr>
        <a:xfrm>
          <a:off x="885447" y="2878428"/>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Contribute to Learn entirely in browser</a:t>
          </a:r>
        </a:p>
      </dsp:txBody>
      <dsp:txXfrm>
        <a:off x="885447" y="2878428"/>
        <a:ext cx="5797927" cy="766621"/>
      </dsp:txXfrm>
    </dsp:sp>
    <dsp:sp modelId="{462E0727-3A7B-4732-8AF7-7E13E8331F0F}">
      <dsp:nvSpPr>
        <dsp:cNvPr id="0" name=""/>
        <dsp:cNvSpPr/>
      </dsp:nvSpPr>
      <dsp:spPr>
        <a:xfrm>
          <a:off x="0" y="3836704"/>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FCB8F-B772-4623-ADFF-BA33B6729CCA}">
      <dsp:nvSpPr>
        <dsp:cNvPr id="0" name=""/>
        <dsp:cNvSpPr/>
      </dsp:nvSpPr>
      <dsp:spPr>
        <a:xfrm>
          <a:off x="231902" y="4009194"/>
          <a:ext cx="421641" cy="42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0E7E1D-5C34-4A4C-B36C-23A599597F2C}">
      <dsp:nvSpPr>
        <dsp:cNvPr id="0" name=""/>
        <dsp:cNvSpPr/>
      </dsp:nvSpPr>
      <dsp:spPr>
        <a:xfrm>
          <a:off x="885447" y="3836704"/>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i="1" kern="1200">
              <a:latin typeface="+mn-lt"/>
            </a:rPr>
            <a:t>Docs as Code</a:t>
          </a:r>
        </a:p>
      </dsp:txBody>
      <dsp:txXfrm>
        <a:off x="885447" y="3836704"/>
        <a:ext cx="5797927" cy="766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93263-324C-4AAA-9852-16AEE57A4061}">
      <dsp:nvSpPr>
        <dsp:cNvPr id="0" name=""/>
        <dsp:cNvSpPr/>
      </dsp:nvSpPr>
      <dsp:spPr>
        <a:xfrm>
          <a:off x="0" y="149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D2C75-5B6D-47D5-AEE6-2647ECE7688E}">
      <dsp:nvSpPr>
        <dsp:cNvPr id="0" name=""/>
        <dsp:cNvSpPr/>
      </dsp:nvSpPr>
      <dsp:spPr>
        <a:xfrm>
          <a:off x="192095" y="144371"/>
          <a:ext cx="349264" cy="349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336DE-469A-4E0E-9DBD-09B18FAFE27B}">
      <dsp:nvSpPr>
        <dsp:cNvPr id="0" name=""/>
        <dsp:cNvSpPr/>
      </dsp:nvSpPr>
      <dsp:spPr>
        <a:xfrm>
          <a:off x="733455" y="149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Edit an article</a:t>
          </a:r>
          <a:endParaRPr lang="en-US" sz="1900" kern="1200"/>
        </a:p>
      </dsp:txBody>
      <dsp:txXfrm>
        <a:off x="733455" y="1490"/>
        <a:ext cx="5949919" cy="635026"/>
      </dsp:txXfrm>
    </dsp:sp>
    <dsp:sp modelId="{E39F0B08-348E-4AD7-8822-7250A298B9FC}">
      <dsp:nvSpPr>
        <dsp:cNvPr id="0" name=""/>
        <dsp:cNvSpPr/>
      </dsp:nvSpPr>
      <dsp:spPr>
        <a:xfrm>
          <a:off x="0" y="795273"/>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B849-16B0-43DB-A70C-A2278B7227AD}">
      <dsp:nvSpPr>
        <dsp:cNvPr id="0" name=""/>
        <dsp:cNvSpPr/>
      </dsp:nvSpPr>
      <dsp:spPr>
        <a:xfrm>
          <a:off x="192095" y="938154"/>
          <a:ext cx="349264" cy="349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FA53CB-F606-493B-99CF-F08D9218B653}">
      <dsp:nvSpPr>
        <dsp:cNvPr id="0" name=""/>
        <dsp:cNvSpPr/>
      </dsp:nvSpPr>
      <dsp:spPr>
        <a:xfrm>
          <a:off x="733455" y="795273"/>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Working with markdown</a:t>
          </a:r>
          <a:endParaRPr lang="en-US" sz="1900" kern="1200"/>
        </a:p>
      </dsp:txBody>
      <dsp:txXfrm>
        <a:off x="733455" y="795273"/>
        <a:ext cx="5949919" cy="635026"/>
      </dsp:txXfrm>
    </dsp:sp>
    <dsp:sp modelId="{77B2FE70-0B02-4539-AED5-0A37C35003CE}">
      <dsp:nvSpPr>
        <dsp:cNvPr id="0" name=""/>
        <dsp:cNvSpPr/>
      </dsp:nvSpPr>
      <dsp:spPr>
        <a:xfrm>
          <a:off x="0" y="158905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A79FF-5497-4E3F-81C1-F87BAA4C1158}">
      <dsp:nvSpPr>
        <dsp:cNvPr id="0" name=""/>
        <dsp:cNvSpPr/>
      </dsp:nvSpPr>
      <dsp:spPr>
        <a:xfrm>
          <a:off x="192095" y="1731938"/>
          <a:ext cx="349264" cy="349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FEA2DC-8F8A-4DC1-878C-37BE369F4AED}">
      <dsp:nvSpPr>
        <dsp:cNvPr id="0" name=""/>
        <dsp:cNvSpPr/>
      </dsp:nvSpPr>
      <dsp:spPr>
        <a:xfrm>
          <a:off x="733455" y="158905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Preview your changes</a:t>
          </a:r>
          <a:endParaRPr lang="en-US" sz="1900" kern="1200"/>
        </a:p>
      </dsp:txBody>
      <dsp:txXfrm>
        <a:off x="733455" y="1589057"/>
        <a:ext cx="5949919" cy="635026"/>
      </dsp:txXfrm>
    </dsp:sp>
    <dsp:sp modelId="{4DE94CDF-B9FE-4703-8A6F-BAFEE584E65C}">
      <dsp:nvSpPr>
        <dsp:cNvPr id="0" name=""/>
        <dsp:cNvSpPr/>
      </dsp:nvSpPr>
      <dsp:spPr>
        <a:xfrm>
          <a:off x="0" y="238284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9FC0D-CCE8-4E1D-BD4C-59D9F475BDF6}">
      <dsp:nvSpPr>
        <dsp:cNvPr id="0" name=""/>
        <dsp:cNvSpPr/>
      </dsp:nvSpPr>
      <dsp:spPr>
        <a:xfrm>
          <a:off x="192095" y="2525721"/>
          <a:ext cx="349264" cy="349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AF5921-7DD4-4FEC-AF9A-C5F1AA115289}">
      <dsp:nvSpPr>
        <dsp:cNvPr id="0" name=""/>
        <dsp:cNvSpPr/>
      </dsp:nvSpPr>
      <dsp:spPr>
        <a:xfrm>
          <a:off x="733455" y="238284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Create a new PR</a:t>
          </a:r>
          <a:endParaRPr lang="en-US" sz="1900" kern="1200"/>
        </a:p>
      </dsp:txBody>
      <dsp:txXfrm>
        <a:off x="733455" y="2382840"/>
        <a:ext cx="5949919" cy="635026"/>
      </dsp:txXfrm>
    </dsp:sp>
    <dsp:sp modelId="{B926AD07-07F9-499E-93B6-3EE5977ACF3B}">
      <dsp:nvSpPr>
        <dsp:cNvPr id="0" name=""/>
        <dsp:cNvSpPr/>
      </dsp:nvSpPr>
      <dsp:spPr>
        <a:xfrm>
          <a:off x="0" y="3176624"/>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7F6EF-5F46-4F5D-8175-9306543FB9F1}">
      <dsp:nvSpPr>
        <dsp:cNvPr id="0" name=""/>
        <dsp:cNvSpPr/>
      </dsp:nvSpPr>
      <dsp:spPr>
        <a:xfrm>
          <a:off x="192095" y="3319505"/>
          <a:ext cx="349264" cy="349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D9CEE0-EB3E-4B83-82B3-ACDEBC6AC795}">
      <dsp:nvSpPr>
        <dsp:cNvPr id="0" name=""/>
        <dsp:cNvSpPr/>
      </dsp:nvSpPr>
      <dsp:spPr>
        <a:xfrm>
          <a:off x="733455" y="3176624"/>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The PR review process</a:t>
          </a:r>
          <a:endParaRPr lang="en-US" sz="1900" kern="1200"/>
        </a:p>
      </dsp:txBody>
      <dsp:txXfrm>
        <a:off x="733455" y="3176624"/>
        <a:ext cx="5949919" cy="635026"/>
      </dsp:txXfrm>
    </dsp:sp>
    <dsp:sp modelId="{7497E92C-4772-49F1-BCBA-46C31B040EC9}">
      <dsp:nvSpPr>
        <dsp:cNvPr id="0" name=""/>
        <dsp:cNvSpPr/>
      </dsp:nvSpPr>
      <dsp:spPr>
        <a:xfrm>
          <a:off x="0" y="397040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F9DF4-15F8-4AAF-B34D-6DE1EF62D821}">
      <dsp:nvSpPr>
        <dsp:cNvPr id="0" name=""/>
        <dsp:cNvSpPr/>
      </dsp:nvSpPr>
      <dsp:spPr>
        <a:xfrm>
          <a:off x="192095" y="4113288"/>
          <a:ext cx="349264" cy="3492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DF641-E26C-4F64-9D23-581992E39522}">
      <dsp:nvSpPr>
        <dsp:cNvPr id="0" name=""/>
        <dsp:cNvSpPr/>
      </dsp:nvSpPr>
      <dsp:spPr>
        <a:xfrm>
          <a:off x="733455" y="397040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Additional commits and suggesting changes</a:t>
          </a:r>
          <a:endParaRPr lang="en-US" sz="1900" kern="1200"/>
        </a:p>
      </dsp:txBody>
      <dsp:txXfrm>
        <a:off x="733455" y="3970407"/>
        <a:ext cx="5949919" cy="6350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11/13/2023 3:49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11/13/2023 3:48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Welcome to this session on contributing to the docs on Microsoft Learn.</a:t>
            </a:r>
          </a:p>
          <a:p>
            <a:endParaRPr lang="en-US" sz="850" dirty="0">
              <a:latin typeface="Calibri"/>
              <a:cs typeface="Calibri"/>
            </a:endParaRPr>
          </a:p>
          <a:p>
            <a:r>
              <a:rPr lang="en-US" sz="850" dirty="0">
                <a:latin typeface="Calibri"/>
                <a:cs typeface="Calibri"/>
              </a:rPr>
              <a:t>I hope you’ve had a great week at TechBash. Make sure you complete your session evals for this session and any others you’ve attended this week. You can do your evals in the TechBash app. We’ve got some great giveaways that will be sent out to random eval submitters.</a:t>
            </a:r>
          </a:p>
          <a:p>
            <a:endParaRPr lang="en-US" sz="850" dirty="0">
              <a:latin typeface="Calibri"/>
              <a:cs typeface="Calibri"/>
            </a:endParaRPr>
          </a:p>
          <a:p>
            <a:r>
              <a:rPr lang="en-US" sz="850" dirty="0">
                <a:latin typeface="Calibri"/>
                <a:cs typeface="Calibri"/>
              </a:rPr>
              <a:t>So, with that, let's kick things off!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8465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Let's start by discussing when to create an Issue or PR.</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To be clear, support issues don’t belong in document feedback. </a:t>
            </a:r>
            <a:r>
              <a:rPr lang="en-US" sz="1200" dirty="0">
                <a:solidFill>
                  <a:srgbClr val="000000"/>
                </a:solidFill>
                <a:latin typeface="Segoe UI"/>
                <a:cs typeface="Segoe UI"/>
              </a:rPr>
              <a:t>The feedback options we’re about to discuss are not Microsoft Support and has no SLA for response time for most Learn teams (although the .NET docs team is working on providing an SLA for their GitHub items). </a:t>
            </a:r>
            <a:r>
              <a:rPr lang="en-US" sz="850" dirty="0">
                <a:latin typeface="Segoe UI"/>
                <a:cs typeface="Segoe UI"/>
              </a:rPr>
              <a:t>If you’re having a problem or unexpected behavior or an outage, contact Microsoft Support or your support partner. We triage incoming issues and PR’s from GitHub and if it sounds like a support issue, your issue will likely be closed with a polite message and some links to Microsoft Support or the Q&amp;A forums. </a:t>
            </a:r>
            <a:endParaRPr lang="en-US" sz="850" dirty="0">
              <a:cs typeface="Segoe UI"/>
            </a:endParaRPr>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Product Ideas and product feedback, Azure products have a dedicated site for this. You might remember the Connect items or UserVoice systems of the past, that has been replaced by a new system hosted at feedback.azure.com. Feedback.azure.com hosts product feedback channels for many Microsoft products and technologies, including SQL Server.</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Windows collects product feedback through the Feedback app, available in the Microsoft Store, and the .NET team has a dedicated site with support options listed.</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The .NET team has their support options listed on a dedicated site at this URL.</a:t>
            </a:r>
          </a:p>
          <a:p>
            <a:pPr defTabSz="914400">
              <a:lnSpc>
                <a:spcPct val="100000"/>
              </a:lnSpc>
              <a:spcAft>
                <a:spcPts val="0"/>
              </a:spcAft>
              <a:defRPr/>
            </a:pPr>
            <a:endParaRPr lang="en-US" sz="850" dirty="0">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28600" indent="-228600" defTabSz="914400">
              <a:lnSpc>
                <a:spcPct val="100000"/>
              </a:lnSpc>
              <a:spcAft>
                <a:spcPts val="0"/>
              </a:spcAft>
              <a:buFontTx/>
              <a:buAutoNum type="arabicPeriod"/>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Most documentation issues that get attention are a request to fix something missing or outdated or wrong, or a request to add something that would have helped prevent some kind of error. </a:t>
            </a:r>
            <a:br>
              <a:rPr lang="en-US" sz="850" dirty="0">
                <a:cs typeface="Segoe UI"/>
              </a:rPr>
            </a:b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12725" lvl="1" indent="-105410">
              <a:defRPr/>
            </a:pPr>
            <a:r>
              <a:rPr lang="en-US" sz="850" dirty="0">
                <a:latin typeface="Segoe UI"/>
                <a:cs typeface="Segoe UI"/>
              </a:rPr>
              <a:t>So, let’s say you know you’ve got a documentation issue to suggest. Think of this as letting us know: "Something’s wrong with the docs here. Please fix it."</a:t>
            </a:r>
          </a:p>
          <a:p>
            <a:pPr marL="457200" lvl="1" indent="0" defTabSz="914400">
              <a:lnSpc>
                <a:spcPct val="100000"/>
              </a:lnSpc>
              <a:spcAft>
                <a:spcPts val="0"/>
              </a:spcAft>
              <a:buNone/>
              <a:defRPr/>
            </a:pPr>
            <a:r>
              <a:rPr lang="en-US" sz="850" dirty="0">
                <a:latin typeface="Segoe UI"/>
                <a:cs typeface="Segoe UI"/>
              </a:rPr>
              <a:t>We have goals to address these issues in a timely manner, but issues are triaged and can sometimes take days or weeks to get a satisfactory resolution. We will sometimes close an issue, noting that we have created an internal work item to address the issue and later circle back to leave a comment when it's been resolved.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Not all issues become a documentation change.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 for screenshot&gt;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212725" lvl="1" indent="-105410">
              <a:defRPr/>
            </a:pPr>
            <a:r>
              <a:rPr lang="en-US" sz="850" dirty="0">
                <a:latin typeface="Segoe UI"/>
                <a:cs typeface="Segoe UI"/>
              </a:rPr>
              <a:t>To create an issue, use the “This Page” button that we saw at the bottom of the article during the demo.</a:t>
            </a:r>
          </a:p>
          <a:p>
            <a:pPr marL="212725" lvl="1" indent="-105410">
              <a:defRPr/>
            </a:pPr>
            <a:r>
              <a:rPr lang="en-US" sz="850" dirty="0">
                <a:latin typeface="Segoe UI"/>
                <a:cs typeface="Segoe UI"/>
              </a:rPr>
              <a:t>Some areas of the docs are starting to move to a new feedback experience that does not involve GitHub. This is primarily being done in areas where users are not likely to be developers or have a GitHub account. Our org is trying to remove “having a GitHub account” as being a barrier to entry.</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Here’s the new issue screen. You just add your comments in the large textbox here (markdown is supported), give it a meaningful title, and hit “Submit new issue”. We’ll take it from there.</a:t>
            </a:r>
          </a:p>
          <a:p>
            <a:endParaRPr lang="en-US" sz="850" dirty="0">
              <a:cs typeface="Segoe UI"/>
            </a:endParaRPr>
          </a:p>
          <a:p>
            <a:r>
              <a:rPr lang="en-US" sz="850" dirty="0">
                <a:latin typeface="Segoe UI"/>
                <a:cs typeface="Segoe UI"/>
              </a:rPr>
              <a:t>When it comes to submitting issues, more details is always better.</a:t>
            </a: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850" dirty="0">
                <a:latin typeface="Segoe UI"/>
                <a:cs typeface="Segoe UI"/>
              </a:rPr>
              <a:t>The second option for contributing to docs is the pull request.</a:t>
            </a:r>
            <a:endParaRPr lang="en-US" dirty="0"/>
          </a:p>
          <a:p>
            <a:pPr marL="457200" lvl="1" indent="0">
              <a:buNone/>
            </a:pPr>
            <a:endParaRPr lang="en-US" sz="850" dirty="0">
              <a:latin typeface="Segoe UI"/>
              <a:cs typeface="Segoe UI"/>
            </a:endParaRPr>
          </a:p>
          <a:p>
            <a:pPr marL="457200" lvl="1" indent="0">
              <a:buNone/>
            </a:pPr>
            <a:r>
              <a:rPr lang="en-US" sz="850" dirty="0">
                <a:latin typeface="Segoe UI"/>
                <a:cs typeface="Segoe UI"/>
              </a:rPr>
              <a:t>You’ve got a documentation issue, and you want to suggest the edits yourself; you can click on the “Pencil” button that we saw in the top right-hand corner.</a:t>
            </a:r>
            <a:br>
              <a:rPr lang="en-US" sz="850" dirty="0">
                <a:cs typeface="Segoe UI"/>
              </a:rPr>
            </a:br>
            <a:r>
              <a:rPr lang="en-US" sz="850" dirty="0">
                <a:latin typeface="Segoe UI"/>
                <a:cs typeface="Segoe UI"/>
              </a:rPr>
              <a:t>&lt;click for screenshot&gt;</a:t>
            </a:r>
            <a:endParaRPr lang="en-US" sz="850" dirty="0">
              <a:cs typeface="Segoe UI"/>
            </a:endParaRP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Create a PR demo: </a:t>
            </a:r>
          </a:p>
          <a:p>
            <a:r>
              <a:rPr lang="en-US" sz="850" dirty="0">
                <a:latin typeface="Segoe UI"/>
                <a:cs typeface="Segoe UI"/>
              </a:rPr>
              <a:t> </a:t>
            </a:r>
          </a:p>
          <a:p>
            <a:r>
              <a:rPr lang="en-US" sz="850" dirty="0">
                <a:latin typeface="Segoe UI"/>
                <a:cs typeface="Segoe UI"/>
              </a:rPr>
              <a:t>Clicking the Pencil button on top of a doc brings you to the GitHub preview page for that article. From here, click the Pencil button on the top right header bar. </a:t>
            </a:r>
          </a:p>
          <a:p>
            <a:r>
              <a:rPr lang="en-US" sz="850" dirty="0">
                <a:latin typeface="Segoe UI"/>
                <a:cs typeface="Segoe UI"/>
              </a:rPr>
              <a:t> </a:t>
            </a:r>
          </a:p>
          <a:p>
            <a:r>
              <a:rPr lang="en-US" sz="850" dirty="0">
                <a:latin typeface="Segoe UI"/>
                <a:cs typeface="Segoe UI"/>
              </a:rPr>
              <a:t>After you click the Pencil button in GitHub, you will be looking at the actual markdown code in a text edit box. </a:t>
            </a:r>
          </a:p>
          <a:p>
            <a:r>
              <a:rPr lang="en-US" sz="850" dirty="0">
                <a:latin typeface="Segoe UI"/>
                <a:cs typeface="Segoe UI"/>
              </a:rPr>
              <a:t> </a:t>
            </a:r>
          </a:p>
          <a:p>
            <a:r>
              <a:rPr lang="en-US" sz="850" dirty="0">
                <a:latin typeface="Segoe UI"/>
                <a:cs typeface="Segoe UI"/>
              </a:rPr>
              <a:t>It might surprise you to learn that Microsoft Docs are not edited Microsoft Word documents, but rather in code, in markdown or </a:t>
            </a:r>
            <a:r>
              <a:rPr lang="en-US" sz="850" dirty="0" err="1">
                <a:latin typeface="Segoe UI"/>
                <a:cs typeface="Segoe UI"/>
              </a:rPr>
              <a:t>yaml</a:t>
            </a:r>
            <a:r>
              <a:rPr lang="en-US" sz="850" dirty="0">
                <a:latin typeface="Segoe UI"/>
                <a:cs typeface="Segoe UI"/>
              </a:rPr>
              <a:t>. Markdown is a lightweight text markup language created for formatting rich text with a plain text editor. GitHub has their own formal implementation of markdown called GitHub-Flavored Markdown. Many different online sites use markdown for their content, including GitHub, GitLab, Reddit, Stack Exchange, </a:t>
            </a:r>
            <a:r>
              <a:rPr lang="en-US" sz="850" dirty="0" err="1">
                <a:latin typeface="Segoe UI"/>
                <a:cs typeface="Segoe UI"/>
              </a:rPr>
              <a:t>BitBucket</a:t>
            </a:r>
            <a:r>
              <a:rPr lang="en-US" sz="850" dirty="0">
                <a:latin typeface="Segoe UI"/>
                <a:cs typeface="Segoe UI"/>
              </a:rPr>
              <a:t>, Drupal, and more. Even Microsoft Teams allows some basic markdown in chat. So, you might already be more familiar with markdown than you think.</a:t>
            </a:r>
          </a:p>
          <a:p>
            <a:r>
              <a:rPr lang="en-US" sz="850" dirty="0">
                <a:latin typeface="Segoe UI"/>
                <a:cs typeface="Segoe UI"/>
              </a:rPr>
              <a:t> </a:t>
            </a:r>
          </a:p>
          <a:p>
            <a:r>
              <a:rPr lang="en-US" sz="850" dirty="0">
                <a:latin typeface="Segoe UI"/>
                <a:cs typeface="Segoe UI"/>
              </a:rPr>
              <a:t>Make your changes here in the text box. If you’re not familiar with markdown, it’s easy to understand once you get rolling, and don’t worry about your PR being perfect. The Content Team will always review your content submission and potentially tweak it to Microsoft standards before it is merged. There are plenty of resources online for basic markdown syntax, but if you don’t get something quite right, don’t sweat it.  </a:t>
            </a:r>
          </a:p>
          <a:p>
            <a:r>
              <a:rPr lang="en-US" sz="850" dirty="0">
                <a:latin typeface="Segoe UI"/>
                <a:cs typeface="Segoe UI"/>
              </a:rPr>
              <a:t> </a:t>
            </a:r>
          </a:p>
          <a:p>
            <a:r>
              <a:rPr lang="en-US" sz="850" dirty="0">
                <a:latin typeface="Segoe UI"/>
                <a:cs typeface="Segoe UI"/>
              </a:rPr>
              <a:t>You can use the Preview changes feature to preview the raw markdown formatting. </a:t>
            </a:r>
          </a:p>
          <a:p>
            <a:r>
              <a:rPr lang="en-US" sz="850" dirty="0">
                <a:latin typeface="Segoe UI"/>
                <a:cs typeface="Segoe UI"/>
              </a:rPr>
              <a:t> </a:t>
            </a:r>
          </a:p>
          <a:p>
            <a:r>
              <a:rPr lang="en-US" sz="850" dirty="0">
                <a:latin typeface="Segoe UI"/>
                <a:cs typeface="Segoe UI"/>
              </a:rPr>
              <a:t>Once you’ve made changes, scroll to the bottom. Here you can propose changes by committing your changes to your own branch.  </a:t>
            </a:r>
          </a:p>
          <a:p>
            <a:r>
              <a:rPr lang="en-US" sz="850" dirty="0">
                <a:latin typeface="Segoe UI"/>
                <a:cs typeface="Segoe UI"/>
              </a:rPr>
              <a:t> </a:t>
            </a:r>
          </a:p>
          <a:p>
            <a:r>
              <a:rPr lang="en-US" sz="850" dirty="0">
                <a:latin typeface="Segoe UI"/>
                <a:cs typeface="Segoe UI"/>
              </a:rPr>
              <a:t>Enter your PR title and comments. Include why you’re proposing the changes and if you have any specific parts of the changes you’d like feedback on.</a:t>
            </a:r>
          </a:p>
          <a:p>
            <a:r>
              <a:rPr lang="en-US" sz="850" dirty="0">
                <a:latin typeface="Segoe UI"/>
                <a:cs typeface="Segoe UI"/>
              </a:rPr>
              <a:t> </a:t>
            </a:r>
          </a:p>
          <a:p>
            <a:r>
              <a:rPr lang="en-US" sz="850" dirty="0">
                <a:latin typeface="Segoe UI"/>
                <a:cs typeface="Segoe UI"/>
              </a:rPr>
              <a:t>If you’re not familiar with GitHub terminology like pull requests, don’t worry, you don’t have to be! Once you click the green “Propose changes” button, we’ll take it from here and keep you updated as your new Pull Request moves through the process.  </a:t>
            </a:r>
          </a:p>
          <a:p>
            <a:r>
              <a:rPr lang="en-US" sz="850" dirty="0">
                <a:latin typeface="Segoe UI"/>
                <a:cs typeface="Segoe UI"/>
              </a:rPr>
              <a:t> </a:t>
            </a:r>
          </a:p>
          <a:p>
            <a:r>
              <a:rPr lang="en-US" sz="850" dirty="0">
                <a:latin typeface="Segoe UI"/>
                <a:cs typeface="Segoe UI"/>
              </a:rPr>
              <a:t>Your changes to the markdown file will be proposed for merge, triaged, and reviewed by the article’s author (or current owner) and potentially additional reviewers. The content team for the article takes it from there, replies in the PR comments, makes further edits if necessary, and eventually decide whether to merge your changes. You’ll be notified with feedback directly from one of us on the content team.  </a:t>
            </a:r>
          </a:p>
          <a:p>
            <a:r>
              <a:rPr lang="en-US" sz="850" dirty="0">
                <a:latin typeface="Segoe UI"/>
                <a:cs typeface="Segoe UI"/>
              </a:rPr>
              <a:t> </a:t>
            </a:r>
          </a:p>
          <a:p>
            <a:r>
              <a:rPr lang="en-US" sz="850" dirty="0">
                <a:latin typeface="Segoe UI"/>
                <a:cs typeface="Segoe UI"/>
              </a:rPr>
              <a:t>Again, you can do all this if you want through your own tooling, to create your own fork, branch, commits, push and Pull Request… That’s what we on the Content Teams do every day. But if you want to just use the GitHub.com website to handle the entire process for you, it’s much easier for simple changes.</a:t>
            </a:r>
          </a:p>
          <a:p>
            <a:r>
              <a:rPr lang="en-US" sz="850" dirty="0">
                <a:latin typeface="Segoe UI"/>
                <a:cs typeface="Segoe UI"/>
              </a:rPr>
              <a:t> </a:t>
            </a:r>
          </a:p>
          <a:p>
            <a:r>
              <a:rPr lang="en-US" sz="850" dirty="0">
                <a:latin typeface="Segoe UI"/>
                <a:cs typeface="Segoe UI"/>
              </a:rPr>
              <a:t>Here’s what it looks like after you’ve submitted your pull request.  </a:t>
            </a:r>
          </a:p>
          <a:p>
            <a:r>
              <a:rPr lang="en-US" sz="850" dirty="0">
                <a:latin typeface="Segoe UI"/>
                <a:cs typeface="Segoe UI"/>
              </a:rPr>
              <a:t> </a:t>
            </a:r>
          </a:p>
          <a:p>
            <a:r>
              <a:rPr lang="en-US" sz="850" dirty="0">
                <a:latin typeface="Segoe UI"/>
                <a:cs typeface="Segoe UI"/>
              </a:rPr>
              <a:t>Your PR will start in an Open status. We can look at one that is already Merged. Once it’s been merged, it’s been accepted and soon will be merged to the live production repo. </a:t>
            </a:r>
          </a:p>
          <a:p>
            <a:r>
              <a:rPr lang="en-US" sz="850" dirty="0">
                <a:latin typeface="Segoe UI"/>
                <a:cs typeface="Segoe UI"/>
              </a:rPr>
              <a:t> </a:t>
            </a:r>
          </a:p>
          <a:p>
            <a:r>
              <a:rPr lang="en-US" sz="850" dirty="0">
                <a:latin typeface="Segoe UI"/>
                <a:cs typeface="Segoe UI"/>
              </a:rPr>
              <a:t>You can see what GitHub did for you was to automatically in the background create a fork, create a branch in the user’s name. So, we would have a branch named something like username colon patch-399 as the name of the working branch in the user’s repository.  </a:t>
            </a:r>
          </a:p>
          <a:p>
            <a:r>
              <a:rPr lang="en-US" sz="850" dirty="0">
                <a:latin typeface="Segoe UI"/>
                <a:cs typeface="Segoe UI"/>
              </a:rPr>
              <a:t> </a:t>
            </a:r>
          </a:p>
          <a:p>
            <a:r>
              <a:rPr lang="en-US" sz="850" dirty="0">
                <a:latin typeface="Segoe UI"/>
                <a:cs typeface="Segoe UI"/>
              </a:rPr>
              <a:t>The pull request includes the commit, which is in the PR log. Pull Requests can potentially include many commits for multiple files.  </a:t>
            </a:r>
          </a:p>
          <a:p>
            <a:r>
              <a:rPr lang="en-US" sz="850" dirty="0">
                <a:latin typeface="Segoe UI"/>
                <a:cs typeface="Segoe UI"/>
              </a:rPr>
              <a:t> </a:t>
            </a:r>
          </a:p>
          <a:p>
            <a:r>
              <a:rPr lang="en-US" sz="850" dirty="0">
                <a:latin typeface="Segoe UI"/>
                <a:cs typeface="Segoe UI"/>
              </a:rPr>
              <a:t>The PR log contains both automated and manually created messages, automation for the merge engines, all commits, and conversation and notes from anyone assigned. Eventually, someone on the content team may sign off on the change and have it merged, and you’ll see those comments too. You’ll receive an email anytime anyone uses your username with an @ symbol, and you can respond in conversation at the bottom here with the comment button.  </a:t>
            </a:r>
          </a:p>
          <a:p>
            <a:r>
              <a:rPr lang="en-US" sz="850" dirty="0">
                <a:latin typeface="Segoe UI"/>
                <a:cs typeface="Segoe UI"/>
              </a:rPr>
              <a:t> </a:t>
            </a:r>
          </a:p>
          <a:p>
            <a:r>
              <a:rPr lang="en-US" sz="850" dirty="0">
                <a:latin typeface="Segoe UI"/>
                <a:cs typeface="Segoe UI"/>
              </a:rPr>
              <a:t>Once your Pull Request is created, both you and Microsoft can review the changes you’re suggesting in the Pull Request.  </a:t>
            </a:r>
          </a:p>
          <a:p>
            <a:r>
              <a:rPr lang="en-US" sz="850" dirty="0">
                <a:latin typeface="Segoe UI"/>
                <a:cs typeface="Segoe UI"/>
              </a:rPr>
              <a:t> </a:t>
            </a:r>
          </a:p>
          <a:p>
            <a:r>
              <a:rPr lang="en-US" sz="850" dirty="0">
                <a:latin typeface="Segoe UI"/>
                <a:cs typeface="Segoe UI"/>
              </a:rPr>
              <a:t>Click on the “Files Changed” tab to see an in-browser differential. Red is the old code line, green is the new, and the changed characters are highlighted. </a:t>
            </a:r>
          </a:p>
          <a:p>
            <a:r>
              <a:rPr lang="en-US" sz="850" dirty="0">
                <a:latin typeface="Segoe UI"/>
                <a:cs typeface="Segoe UI"/>
              </a:rPr>
              <a:t> </a:t>
            </a:r>
          </a:p>
          <a:p>
            <a:r>
              <a:rPr lang="en-US" sz="850" dirty="0">
                <a:latin typeface="Segoe UI"/>
                <a:cs typeface="Segoe UI"/>
              </a:rPr>
              <a:t>In fact, you may find creating a GitHub Pull Request easier than creating a Git Issue. If you’re trying to describe how something should change, simply making the change yourself is sometimes easier than trying to describe the issue accurately and clearly. You'll still want to provide a description of why you're making the changes.  </a:t>
            </a:r>
          </a:p>
          <a:p>
            <a:r>
              <a:rPr lang="en-US" sz="850" dirty="0">
                <a:latin typeface="Segoe UI"/>
                <a:cs typeface="Segoe UI"/>
              </a:rPr>
              <a:t> </a:t>
            </a:r>
          </a:p>
          <a:p>
            <a:r>
              <a:rPr lang="en-US" sz="850" dirty="0">
                <a:latin typeface="Segoe UI"/>
                <a:cs typeface="Segoe UI"/>
              </a:rPr>
              <a:t>If you still wanted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  </a:t>
            </a:r>
          </a:p>
          <a:p>
            <a:r>
              <a:rPr lang="en-US" sz="850" dirty="0">
                <a:latin typeface="Segoe UI"/>
                <a:cs typeface="Segoe UI"/>
              </a:rPr>
              <a:t> </a:t>
            </a:r>
          </a:p>
          <a:p>
            <a:r>
              <a:rPr lang="en-US" sz="850" dirty="0">
                <a:latin typeface="Segoe UI"/>
                <a:cs typeface="Segoe UI"/>
              </a:rPr>
              <a:t>After you’ve submitted your PR and you’re happy with the changes, you can sit back. We’ve got it from here and will let you know if we have more questions or a status update.  </a:t>
            </a:r>
          </a:p>
          <a:p>
            <a:r>
              <a:rPr lang="en-US" sz="850" dirty="0">
                <a:latin typeface="Segoe UI"/>
                <a:cs typeface="Segoe UI"/>
              </a:rPr>
              <a:t> </a:t>
            </a:r>
          </a:p>
          <a:p>
            <a:r>
              <a:rPr lang="en-US" sz="850" dirty="0">
                <a:latin typeface="Segoe UI"/>
                <a:cs typeface="Segoe UI"/>
              </a:rPr>
              <a:t>You can also use the GitHub.com website to contribute edits to others’ work, building on their success. In the Files Changed tab of a PR, where you’re reviewing the line-by-line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making suggestions or changes this way too.  </a:t>
            </a:r>
          </a:p>
          <a:p>
            <a:r>
              <a:rPr lang="en-US" sz="850" dirty="0">
                <a:latin typeface="Segoe UI"/>
                <a:cs typeface="Segoe UI"/>
              </a:rPr>
              <a:t> </a:t>
            </a:r>
          </a:p>
          <a:p>
            <a:r>
              <a:rPr lang="en-US" sz="850" dirty="0">
                <a:latin typeface="Segoe UI"/>
                <a:cs typeface="Segoe UI"/>
              </a:rPr>
              <a:t>All this makes it easy to collaborate with doc authors and reviewers entirely within GitHub.com.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3018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kern="1200" dirty="0">
                <a:solidFill>
                  <a:srgbClr val="000000"/>
                </a:solidFill>
                <a:effectLst/>
                <a:latin typeface="Calibri"/>
                <a:cs typeface="Calibri"/>
              </a:rPr>
              <a:t>So, there you have it.</a:t>
            </a:r>
            <a:r>
              <a:rPr lang="en-US" sz="1200" dirty="0">
                <a:solidFill>
                  <a:srgbClr val="000000"/>
                </a:solidFill>
                <a:latin typeface="Calibri"/>
                <a:cs typeface="Calibri"/>
              </a:rPr>
              <a:t> We saw two ways you can contribute to Learn.</a:t>
            </a:r>
            <a:endParaRPr lang="en-US" dirty="0"/>
          </a:p>
          <a:p>
            <a:pPr>
              <a:spcAft>
                <a:spcPts val="0"/>
              </a:spcAft>
            </a:pPr>
            <a:endParaRPr lang="en-US" sz="1200" dirty="0">
              <a:solidFill>
                <a:srgbClr val="000000"/>
              </a:solidFill>
              <a:latin typeface="Calibri"/>
              <a:cs typeface="Calibri"/>
            </a:endParaRPr>
          </a:p>
          <a:p>
            <a:pPr>
              <a:spcAft>
                <a:spcPts val="0"/>
              </a:spcAft>
            </a:pPr>
            <a:r>
              <a:rPr lang="en-US" sz="1200" kern="1200" dirty="0">
                <a:solidFill>
                  <a:srgbClr val="000000"/>
                </a:solidFill>
                <a:effectLst/>
                <a:latin typeface="Calibri"/>
                <a:cs typeface="Calibri"/>
              </a:rPr>
              <a:t>Now, what’s most helpful for Microsoft, and what’s gives you contribution credit</a:t>
            </a:r>
            <a:r>
              <a:rPr lang="en-US" sz="1200" dirty="0">
                <a:solidFill>
                  <a:srgbClr val="000000"/>
                </a:solidFill>
                <a:latin typeface="Calibri"/>
                <a:cs typeface="Calibri"/>
              </a:rPr>
              <a:t> on the Learn site</a:t>
            </a:r>
            <a:r>
              <a:rPr lang="en-US" sz="1200" kern="1200" dirty="0">
                <a:solidFill>
                  <a:srgbClr val="000000"/>
                </a:solidFill>
                <a:effectLst/>
                <a:latin typeface="Calibri"/>
                <a:cs typeface="Calibri"/>
              </a:rPr>
              <a:t>? Only a Pull Request. That’s what we want to see.</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latin typeface="Segoe UI"/>
                <a:cs typeface="Segoe UI"/>
              </a:rPr>
              <a:t>If you contributed via a Pull Request, and we merge your commit into the document, you’ll get mentioned in the ‘contributors’ popup, with your GitHub profile pic and a link! The folks listed here are both inside Microsoft and external contributors who had commits merged to an article. </a:t>
            </a:r>
            <a:endParaRPr lang="en-US" sz="4000" dirty="0"/>
          </a:p>
          <a:p>
            <a:pPr marL="0" indent="0">
              <a:buNone/>
            </a:pPr>
            <a:endParaRPr lang="en-US" sz="4000" u="none" dirty="0"/>
          </a:p>
          <a:p>
            <a:r>
              <a:rPr lang="en-US" sz="4000" dirty="0">
                <a:latin typeface="Segoe UI"/>
                <a:cs typeface="Segoe UI"/>
              </a:rPr>
              <a:t>You only get your name and avatar on an article for a Pull Request, not for an issue. It's also worth mentioning that if you start a PR, even if we close it and pull in your commits with a different PR, you would still be recognized here.</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9600" dirty="0">
                <a:latin typeface="Segoe UI"/>
                <a:cs typeface="Segoe UI"/>
              </a:rPr>
              <a:t>When it comes to PRs... If you're not sure how it should change, just give it a shot. If it’s not quite right, or formatted perfectly, don’t worry! We’ll adjust, but at least it gets fixed! Don’t be afraid to submit a pull request. Here’s some other notes to ease your anxiety and put you at ease.</a:t>
            </a:r>
          </a:p>
          <a:p>
            <a:pPr defTabSz="914400">
              <a:lnSpc>
                <a:spcPct val="100000"/>
              </a:lnSpc>
              <a:spcAft>
                <a:spcPts val="0"/>
              </a:spcAft>
              <a:defRPr/>
            </a:pPr>
            <a:endParaRPr lang="en-US" sz="72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72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defTabSz="914400">
              <a:lnSpc>
                <a:spcPct val="100000"/>
              </a:lnSpc>
              <a:spcAft>
                <a:spcPts val="0"/>
              </a:spcAft>
              <a:defRPr/>
            </a:pPr>
            <a:r>
              <a:rPr lang="en-US" sz="4000" dirty="0">
                <a:latin typeface="Segoe UI"/>
                <a:cs typeface="Segoe UI"/>
              </a:rPr>
              <a:t>For images, graphics, charts, etc., we have designers at Microsoft that we use to get images updated in a standardized way. No need to edit images yourself, though you could make suggestions to image updates along with alt text changes within the markdown, for example, via a Pull Request.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Also, we get it, capitalization is tough. The c</a:t>
            </a:r>
            <a:r>
              <a:rPr lang="en-US" sz="9600" dirty="0">
                <a:latin typeface="Segoe UI"/>
                <a:cs typeface="Segoe UI"/>
              </a:rPr>
              <a:t>apitalization of various features and products inside Microsoft is one of the most nuanced bits there is about publishing. Marketing usually wins these arguments.</a:t>
            </a:r>
            <a:endParaRPr lang="en-US" dirty="0"/>
          </a:p>
          <a:p>
            <a:pPr>
              <a:lnSpc>
                <a:spcPct val="100000"/>
              </a:lnSpc>
              <a:spcAft>
                <a:spcPts val="0"/>
              </a:spcAft>
              <a:defRPr/>
            </a:pPr>
            <a:endParaRPr lang="en-US" sz="7200" dirty="0">
              <a:latin typeface="Calibri"/>
              <a:cs typeface="Calibri"/>
            </a:endParaRPr>
          </a:p>
          <a:p>
            <a:pPr>
              <a:lnSpc>
                <a:spcPct val="100000"/>
              </a:lnSpc>
              <a:spcAft>
                <a:spcPts val="0"/>
              </a:spcAft>
              <a:defRPr/>
            </a:pPr>
            <a:r>
              <a:rPr lang="en-US" sz="7200" dirty="0">
                <a:effectLst/>
                <a:latin typeface="Calibri"/>
                <a:cs typeface="Calibri"/>
              </a:rPr>
              <a:t>&lt;</a:t>
            </a:r>
            <a:r>
              <a:rPr lang="en-US" sz="7200" dirty="0">
                <a:latin typeface="Calibri"/>
                <a:cs typeface="Calibri"/>
              </a:rPr>
              <a:t>click&gt;</a:t>
            </a:r>
            <a:endParaRPr lang="en-US" sz="7200" dirty="0">
              <a:effectLst/>
              <a:latin typeface="Calibri" panose="020F0502020204030204" pitchFamily="34" charset="0"/>
              <a:cs typeface="Calibri"/>
            </a:endParaRPr>
          </a:p>
          <a:p>
            <a:pPr defTabSz="914400">
              <a:lnSpc>
                <a:spcPct val="100000"/>
              </a:lnSpc>
              <a:spcAft>
                <a:spcPts val="0"/>
              </a:spcAft>
              <a:defRPr/>
            </a:pPr>
            <a:endParaRPr lang="en-US" sz="72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a:t>
            </a:r>
            <a:r>
              <a:rPr lang="en-US" sz="7200" dirty="0">
                <a:latin typeface="Calibri"/>
                <a:cs typeface="Calibri"/>
              </a:rPr>
              <a:t>Hut</a:t>
            </a:r>
            <a:r>
              <a:rPr lang="en-US" sz="7200" dirty="0">
                <a:effectLst/>
                <a:latin typeface="Calibri"/>
                <a:cs typeface="Calibri"/>
              </a:rPr>
              <a:t>, you eat a taco, not a Taco.</a:t>
            </a:r>
          </a:p>
          <a:p>
            <a:pPr marL="0" marR="0" lvl="0" indent="0" algn="l" defTabSz="914400">
              <a:lnSpc>
                <a:spcPct val="100000"/>
              </a:lnSpc>
              <a:spcBef>
                <a:spcPts val="0"/>
              </a:spcBef>
              <a:spcAft>
                <a:spcPts val="0"/>
              </a:spcAft>
              <a:buClrTx/>
              <a:buSzTx/>
              <a:buFontTx/>
              <a:buNone/>
              <a:tabLst/>
              <a:defRPr/>
            </a:pPr>
            <a:endParaRPr lang="en-US" sz="7200" dirty="0">
              <a:effectLst/>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This is even more difficult for our international partners and customers, </a:t>
            </a:r>
            <a:r>
              <a:rPr lang="en-US" sz="9600" b="0" i="0" dirty="0">
                <a:solidFill>
                  <a:srgbClr val="171717"/>
                </a:solidFill>
                <a:effectLst/>
                <a:latin typeface="Segoe UI"/>
                <a:cs typeface="Segoe UI"/>
              </a:rPr>
              <a:t>because capitalization often means a product or service name shouldn't be translated or should be translated in a specific way, but lower-case common noun of the same term should be translated. Translation is difficult enough, so it’s important we get this right, and inconsistency in capitalization confuses translators and customers.</a:t>
            </a:r>
            <a:endParaRPr lang="en-US" sz="7200" dirty="0">
              <a:effectLst/>
              <a:latin typeface="Segoe UI"/>
              <a:cs typeface="Segoe UI"/>
            </a:endParaRPr>
          </a:p>
          <a:p>
            <a:pPr defTabSz="914400">
              <a:lnSpc>
                <a:spcPct val="100000"/>
              </a:lnSpc>
              <a:spcAft>
                <a:spcPts val="0"/>
              </a:spcAft>
              <a:defRPr/>
            </a:pPr>
            <a:endParaRPr lang="en-US" sz="96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9600" dirty="0">
                <a:effectLst/>
                <a:latin typeface="Calibri"/>
                <a:cs typeface="Calibri"/>
              </a:rPr>
              <a:t>&lt;click&gt;</a:t>
            </a:r>
            <a:endParaRPr lang="en-US" dirty="0"/>
          </a:p>
          <a:p>
            <a:pPr defTabSz="914400">
              <a:lnSpc>
                <a:spcPct val="100000"/>
              </a:lnSpc>
              <a:spcAft>
                <a:spcPts val="0"/>
              </a:spcAft>
              <a:defRPr/>
            </a:pPr>
            <a:endParaRPr lang="en-US" sz="9600" dirty="0">
              <a:latin typeface="Calibri"/>
              <a:cs typeface="Calibri"/>
            </a:endParaRPr>
          </a:p>
          <a:p>
            <a:pPr defTabSz="914400">
              <a:lnSpc>
                <a:spcPct val="100000"/>
              </a:lnSpc>
              <a:spcAft>
                <a:spcPts val="0"/>
              </a:spcAft>
              <a:defRPr/>
            </a:pPr>
            <a:r>
              <a:rPr lang="en-US" sz="9600" dirty="0">
                <a:latin typeface="Calibri"/>
                <a:cs typeface="Calibri"/>
              </a:rPr>
              <a:t>Finally, </a:t>
            </a:r>
            <a:r>
              <a:rPr lang="en-US" sz="9600" dirty="0">
                <a:effectLst/>
                <a:latin typeface="Calibri"/>
                <a:cs typeface="Calibri"/>
              </a:rPr>
              <a:t>consistency is important, and so are the core goals of our brand voice: Above all, be </a:t>
            </a:r>
            <a:r>
              <a:rPr lang="en-US" sz="9600" b="0" i="0" dirty="0">
                <a:solidFill>
                  <a:srgbClr val="000000"/>
                </a:solidFill>
                <a:effectLst/>
                <a:latin typeface="Segoe UI"/>
                <a:cs typeface="Segoe UI"/>
              </a:rPr>
              <a:t>simple and human.</a:t>
            </a:r>
            <a:r>
              <a:rPr lang="en-US" sz="9600" dirty="0">
                <a:solidFill>
                  <a:srgbClr val="000000"/>
                </a:solidFill>
                <a:latin typeface="Segoe UI"/>
                <a:cs typeface="Segoe UI"/>
              </a:rPr>
              <a:t> </a:t>
            </a:r>
            <a:r>
              <a:rPr lang="en-US" sz="7200" dirty="0">
                <a:latin typeface="Segoe UI"/>
                <a:cs typeface="Segoe UI"/>
              </a:rPr>
              <a:t>If we can do better to meet that goal, let us know!</a:t>
            </a:r>
            <a:endParaRPr lang="en-US" sz="7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now that you’ve seen how you can use GitHub to contribute to documentation Learn, let’s briefly show you some inside info and discuss how we use GitHub to host Microsoft Documentation.</a:t>
            </a:r>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09755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Again, most Microsoft Learn pages are edited in markdown. We spend most of our time using Visual Studio Code to edit them. </a:t>
            </a:r>
            <a:r>
              <a:rPr lang="en-US" sz="1200" dirty="0">
                <a:latin typeface="Segoe UI"/>
                <a:cs typeface="Segoe UI"/>
              </a:rPr>
              <a:t>We have other tools to help with automated link checking, syntax formatting, bulk updates, and a series of include files to tokenize things like product names. </a:t>
            </a:r>
            <a:endParaRPr lang="en-US" sz="1200"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We have a rich set of metadata for each article. We do pay attention to how articles perform in terms of Search Engine Optimization and traffic patterns and trends, all driven through Azure Analytics and Databricks. We try to improve poorly performing articles. We use many metrics to track the performance of an article including things like when you copy text from the article, that’s good! Or if you click through, scroll, dwell, the same kind of metrics that any website uses these days to measure how effective the web page is. We do all this without capturing any personal information or wider tracking information. Most of our decisions with documentation and docs layouts are data driven, when we we’ve driven better engagement and more useful docs, we try to follow that lead.</a:t>
            </a:r>
            <a:endParaRPr lang="en-US"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big article updates we have systems to handle release branches – for when we want to work on documentation for months and then release a new product or feature all at once, like during an Ignite or Build keynote. Many of these strategies are similar to what developers use to release software all at once, and we use many of the same tools.</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 little bit about me…</a:t>
            </a:r>
          </a:p>
          <a:p>
            <a:endParaRPr lang="en-US" sz="850" dirty="0">
              <a:latin typeface="Calibri"/>
              <a:cs typeface="Calibri"/>
            </a:endParaRPr>
          </a:p>
          <a:p>
            <a:r>
              <a:rPr lang="en-US" sz="850" dirty="0">
                <a:latin typeface="Calibri"/>
                <a:cs typeface="Calibri"/>
              </a:rPr>
              <a:t>I spent 25+ years as a software developer and architect in the manufacturing and healthcare industries.</a:t>
            </a:r>
          </a:p>
          <a:p>
            <a:endParaRPr lang="en-US" sz="850" dirty="0">
              <a:latin typeface="Calibri"/>
              <a:cs typeface="Calibri"/>
            </a:endParaRPr>
          </a:p>
          <a:p>
            <a:r>
              <a:rPr lang="en-US" sz="850" dirty="0">
                <a:latin typeface="Calibri"/>
                <a:cs typeface="Calibri"/>
              </a:rPr>
              <a:t>I’ve worked with .NET and C# since they were released. I worked in VB before that. I’ve worked with WPF and other XAML frameworks since 2006. My most recent web development experience is with Angular and TypeScript.</a:t>
            </a:r>
          </a:p>
          <a:p>
            <a:endParaRPr lang="en-US" sz="850" dirty="0">
              <a:latin typeface="Calibri"/>
              <a:cs typeface="Calibri"/>
            </a:endParaRPr>
          </a:p>
          <a:p>
            <a:r>
              <a:rPr lang="en-US" sz="850" dirty="0">
                <a:latin typeface="Calibri"/>
                <a:cs typeface="Calibri"/>
              </a:rPr>
              <a:t>Some of you may know me for my blog on alvinashcraft.com. I’ve been posting daily links there since 2007.</a:t>
            </a:r>
          </a:p>
          <a:p>
            <a:endParaRPr lang="en-US" sz="850" dirty="0">
              <a:latin typeface="Calibri"/>
              <a:cs typeface="Calibri"/>
            </a:endParaRPr>
          </a:p>
          <a:p>
            <a:r>
              <a:rPr lang="en-US" sz="850" dirty="0">
                <a:latin typeface="Calibri"/>
                <a:cs typeface="Calibri"/>
              </a:rPr>
              <a:t>I’ve published three books in the last four years. The first one on WinUI 3 turned out to be my COVID lockdown project, and I kept going with a .NET parallel programming book and a second edition of the WinUI book that was just published last week. I’m ready to take a break from writing books now that I’m writing docs as my day job.</a:t>
            </a:r>
          </a:p>
          <a:p>
            <a:endParaRPr lang="en-US" sz="850" dirty="0">
              <a:latin typeface="Calibri"/>
              <a:cs typeface="Calibri"/>
            </a:endParaRPr>
          </a:p>
          <a:p>
            <a:r>
              <a:rPr lang="en-US" sz="850" dirty="0">
                <a:latin typeface="Calibri"/>
                <a:cs typeface="Calibri"/>
              </a:rPr>
              <a:t>Speaking of docs, last year I joined Microsoft as a content developer on learn.Microsoft.com. I write documentation, training modules, and code samples on the Windows developer documentation team.</a:t>
            </a:r>
          </a:p>
          <a:p>
            <a:endParaRPr lang="en-US" sz="850" dirty="0">
              <a:latin typeface="Calibri"/>
              <a:cs typeface="Calibri"/>
            </a:endParaRPr>
          </a:p>
          <a:p>
            <a:r>
              <a:rPr lang="en-US" sz="850" dirty="0">
                <a:latin typeface="Calibri"/>
                <a:cs typeface="Calibri"/>
              </a:rPr>
              <a:t>And I’m one of your TechBash hosts. I’ve been one of the TechBash organizers since our first event in 2016.</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4619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When authoring markdown content, most content developers in our org use Visual Studio Code and the Learn Authoring Pack plugin bundle.</a:t>
            </a:r>
          </a:p>
          <a:p>
            <a:endParaRPr lang="en-US" sz="850" dirty="0">
              <a:latin typeface="Calibri"/>
              <a:cs typeface="Calibri"/>
            </a:endParaRPr>
          </a:p>
          <a:p>
            <a:r>
              <a:rPr lang="en-US" sz="850" dirty="0">
                <a:latin typeface="Calibri"/>
                <a:cs typeface="Calibri"/>
              </a:rPr>
              <a:t>The Learn Authoring Pack includes several plugins to streamline writing markdown for Learn. You can see a few examples here.</a:t>
            </a:r>
          </a:p>
          <a:p>
            <a:endParaRPr lang="en-US" sz="850" dirty="0">
              <a:latin typeface="Calibri"/>
              <a:cs typeface="Calibri"/>
            </a:endParaRPr>
          </a:p>
          <a:p>
            <a:r>
              <a:rPr lang="en-US" sz="850" dirty="0">
                <a:latin typeface="Calibri"/>
                <a:cs typeface="Calibri"/>
              </a:rPr>
              <a:t>There are some other Git and GitHub productivity plugins available for VS Code, like </a:t>
            </a:r>
            <a:r>
              <a:rPr lang="en-US" sz="850" dirty="0" err="1">
                <a:latin typeface="Calibri"/>
                <a:cs typeface="Calibri"/>
              </a:rPr>
              <a:t>GitLens</a:t>
            </a:r>
            <a:r>
              <a:rPr lang="en-US" sz="850" dirty="0">
                <a:latin typeface="Calibri"/>
                <a:cs typeface="Calibri"/>
              </a:rPr>
              <a:t> and the new GitHub plugin for PRs and Issues. When it comes to VS Code plugins, you should use what your comfortable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2535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This is behind the scenes of how Microsoft Docs works in GitHub, where all Microsoft Documentation is managed. If you are new to Git and don’t understand this don’t worry, as we’ll explain, to contributors in the community, all this is managed for you when you use the browser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lnSpc>
                <a:spcPct val="100000"/>
              </a:lnSpc>
              <a:spcAft>
                <a:spcPts val="0"/>
              </a:spcAft>
              <a:defRPr/>
            </a:pPr>
            <a:r>
              <a:rPr lang="en-US" sz="850" dirty="0">
                <a:latin typeface="Segoe UI"/>
                <a:cs typeface="Segoe UI"/>
              </a:rPr>
              <a:t>Hit this link at the bottom for a more detailed GitHub workflow diagram.</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Again, you can contribute through GitHub.com entirely in the browser with nothing to download, but if you’re interested in learning more about Git and GitHub, here are some great resources from the Microsoft Learn team.</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732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We’ll round things out by looking at some additional resources when working on documentation on Microsoft Learn.</a:t>
            </a:r>
            <a:endParaRPr lang="en-US" sz="850" dirty="0">
              <a:cs typeface="Segoe UI"/>
            </a:endParaRPr>
          </a:p>
          <a:p>
            <a:endParaRPr lang="en-US" dirty="0">
              <a:cs typeface="Segoe UI" panose="020B0502040204020203" pitchFamily="34" charset="0"/>
            </a:endParaRPr>
          </a:p>
          <a:p>
            <a:endParaRPr lang="en-US" dirty="0">
              <a:cs typeface="Segoe UI" panose="020B0502040204020203" pitchFamily="34" charset="0"/>
            </a:endParaRPr>
          </a:p>
          <a:p>
            <a:endParaRPr lang="en-AU"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3595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The Microsoft Learn contributor home is your gateway to learning all you need to know about contributing to our docs.</a:t>
            </a:r>
          </a:p>
          <a:p>
            <a:endParaRPr lang="en-US" sz="850" dirty="0">
              <a:latin typeface="Calibri"/>
              <a:cs typeface="Calibri"/>
            </a:endParaRPr>
          </a:p>
          <a:p>
            <a:r>
              <a:rPr lang="en-US" sz="850" dirty="0">
                <a:latin typeface="Calibri"/>
                <a:cs typeface="Calibri"/>
              </a:rPr>
              <a:t>The Contributor’s Guide is our documentation about contributing to documentation (and training).</a:t>
            </a:r>
          </a:p>
          <a:p>
            <a:endParaRPr lang="en-US" sz="850" dirty="0">
              <a:latin typeface="Calibri"/>
              <a:cs typeface="Calibri"/>
            </a:endParaRPr>
          </a:p>
          <a:p>
            <a:r>
              <a:rPr lang="en-US" sz="850" dirty="0">
                <a:latin typeface="Calibri"/>
                <a:cs typeface="Calibri"/>
              </a:rPr>
              <a:t>The Microsoft Writing Style Guide provides guidance on writing in the docs.</a:t>
            </a:r>
          </a:p>
          <a:p>
            <a:endParaRPr lang="en-US" sz="850" dirty="0">
              <a:latin typeface="Calibri"/>
              <a:cs typeface="Calibri"/>
            </a:endParaRPr>
          </a:p>
          <a:p>
            <a:r>
              <a:rPr lang="en-US" sz="850" dirty="0">
                <a:latin typeface="Calibri"/>
                <a:cs typeface="Calibri"/>
              </a:rPr>
              <a:t>We also have a training module you can take to learn more about contributing.</a:t>
            </a:r>
          </a:p>
          <a:p>
            <a:endParaRPr lang="en-US" sz="850" dirty="0">
              <a:latin typeface="Calibri"/>
              <a:cs typeface="Calibri"/>
            </a:endParaRPr>
          </a:p>
          <a:p>
            <a:r>
              <a:rPr lang="en-US" sz="850" dirty="0">
                <a:latin typeface="Calibri"/>
                <a:cs typeface="Calibri"/>
              </a:rPr>
              <a:t>We’ve talked about the Learn Authoring Pack. The link here is a link to its documentation.</a:t>
            </a:r>
          </a:p>
          <a:p>
            <a:endParaRPr lang="en-US" sz="850" dirty="0">
              <a:latin typeface="Calibri"/>
              <a:cs typeface="Calibri"/>
            </a:endParaRPr>
          </a:p>
          <a:p>
            <a:r>
              <a:rPr lang="en-US" sz="850" dirty="0">
                <a:latin typeface="Calibri"/>
                <a:cs typeface="Calibri"/>
              </a:rPr>
              <a:t>All of the public Learn repos are created in the </a:t>
            </a:r>
            <a:r>
              <a:rPr lang="en-US" sz="850" dirty="0" err="1">
                <a:latin typeface="Calibri"/>
                <a:cs typeface="Calibri"/>
              </a:rPr>
              <a:t>MicrosoftDocs</a:t>
            </a:r>
            <a:r>
              <a:rPr lang="en-US" sz="850" dirty="0">
                <a:latin typeface="Calibri"/>
                <a:cs typeface="Calibri"/>
              </a:rPr>
              <a:t> org in GitHub. You can browse them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0293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Thank you for your time!</a:t>
            </a:r>
            <a:endParaRPr lang="en-US" dirty="0">
              <a:latin typeface="Calibri"/>
              <a:cs typeface="Calibri"/>
            </a:endParaRPr>
          </a:p>
          <a:p>
            <a:endParaRPr lang="en-US" sz="850" dirty="0">
              <a:latin typeface="Calibri"/>
              <a:cs typeface="Calibri"/>
            </a:endParaRPr>
          </a:p>
          <a:p>
            <a:r>
              <a:rPr lang="en-US" sz="850" dirty="0">
                <a:latin typeface="Calibri"/>
                <a:cs typeface="Calibri"/>
              </a:rPr>
              <a:t>Any questions?</a:t>
            </a:r>
          </a:p>
          <a:p>
            <a:endParaRPr lang="en-US" sz="850" dirty="0">
              <a:latin typeface="Calibri"/>
              <a:cs typeface="Calibri"/>
            </a:endParaRPr>
          </a:p>
          <a:p>
            <a:r>
              <a:rPr lang="en-US" sz="850" dirty="0">
                <a:latin typeface="Calibri"/>
                <a:cs typeface="Calibri"/>
              </a:rPr>
              <a:t>Thanks for joining us </a:t>
            </a:r>
            <a:r>
              <a:rPr lang="en-US" sz="850">
                <a:latin typeface="Calibri"/>
                <a:cs typeface="Calibri"/>
              </a:rPr>
              <a:t>at TechBash this year!</a:t>
            </a:r>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71472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As for today's agenda...</a:t>
            </a:r>
          </a:p>
          <a:p>
            <a:endParaRPr lang="en-US" sz="850" dirty="0">
              <a:latin typeface="Calibri"/>
              <a:cs typeface="Calibri"/>
            </a:endParaRPr>
          </a:p>
          <a:p>
            <a:r>
              <a:rPr lang="en-US" sz="850" dirty="0">
                <a:latin typeface="Calibri"/>
                <a:cs typeface="Calibri"/>
              </a:rPr>
              <a:t>We'll start with an overview of Microsoft Learn.</a:t>
            </a:r>
          </a:p>
          <a:p>
            <a:r>
              <a:rPr lang="en-US" sz="850" dirty="0">
                <a:latin typeface="Calibri"/>
                <a:cs typeface="Calibri"/>
              </a:rPr>
              <a:t>We'll review some tips and tricks for navigating and using the various features on Microsoft Learn documentation pages.</a:t>
            </a:r>
          </a:p>
          <a:p>
            <a:r>
              <a:rPr lang="en-US" sz="850" dirty="0">
                <a:latin typeface="Calibri"/>
                <a:cs typeface="Calibri"/>
              </a:rPr>
              <a:t>We’ll see how our teams at Microsoft create docs as code in GitHub. Yes, the content on Learn is open source on GitHub. </a:t>
            </a:r>
          </a:p>
          <a:p>
            <a:r>
              <a:rPr lang="en-US" sz="850" dirty="0">
                <a:latin typeface="Calibri"/>
                <a:cs typeface="Calibri"/>
              </a:rPr>
              <a:t>We'll review the typical GitHub workflow.</a:t>
            </a:r>
          </a:p>
          <a:p>
            <a:r>
              <a:rPr lang="en-US" sz="850" dirty="0">
                <a:latin typeface="Calibri"/>
                <a:cs typeface="Calibri"/>
              </a:rPr>
              <a:t>Next, we'll see how you can contribute to Learn with GitHub issues and PRs.</a:t>
            </a:r>
          </a:p>
          <a:p>
            <a:r>
              <a:rPr lang="en-US" sz="850" dirty="0">
                <a:latin typeface="Calibri"/>
                <a:cs typeface="Calibri"/>
              </a:rPr>
              <a:t>Then we’ll see how writers on our teams use VS Code and the Learn Authoring Pack of extensions to create content for Learn.</a:t>
            </a:r>
          </a:p>
          <a:p>
            <a:r>
              <a:rPr lang="en-US" sz="850" dirty="0">
                <a:latin typeface="Calibri"/>
                <a:cs typeface="Calibri"/>
              </a:rPr>
              <a:t>We’ll try to leave some time at the </a:t>
            </a:r>
            <a:r>
              <a:rPr lang="en-US" sz="850">
                <a:latin typeface="Calibri"/>
                <a:cs typeface="Calibri"/>
              </a:rPr>
              <a:t>end for some </a:t>
            </a:r>
            <a:r>
              <a:rPr lang="en-US" sz="850" dirty="0">
                <a:latin typeface="Calibri"/>
                <a:cs typeface="Calibri"/>
              </a:rPr>
              <a:t>Q&amp;A, but feel free to ask questions as we go along.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8770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We’re part of the Microsoft Learn team, internally we belong to the Skilling org within Cloud &amp; AI. We support tens of thousands of articles and training modules.</a:t>
            </a:r>
          </a:p>
          <a:p>
            <a:endParaRPr lang="en-US" dirty="0"/>
          </a:p>
          <a:p>
            <a:r>
              <a:rPr lang="en-US" sz="850" dirty="0">
                <a:latin typeface="Segoe UI"/>
                <a:cs typeface="Segoe UI"/>
              </a:rPr>
              <a:t>There are many content teams on Learn, working on different product areas. What we'll talk about today applies to all the docs on Microsoft Learn, for all technologies. </a:t>
            </a:r>
            <a:endParaRPr lang="en-US" sz="850" dirty="0">
              <a:cs typeface="Segoe UI"/>
            </a:endParaRPr>
          </a:p>
          <a:p>
            <a:endParaRPr lang="en-US" dirty="0"/>
          </a:p>
          <a:p>
            <a:r>
              <a:rPr lang="en-US" dirty="0"/>
              <a:t>The Learn site consists of documentation, training modules, and Q&amp;A forums.</a:t>
            </a:r>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22464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sz="850" dirty="0">
                <a:latin typeface="Segoe UI"/>
                <a:cs typeface="Segoe UI"/>
              </a:rPr>
              <a:t>As I mentioned, there are many content teams, concentrating on different product areas on Microsoft Learn. We have content teams for all the products that you're familiar with.</a:t>
            </a:r>
            <a:endParaRPr lang="en-US" dirty="0"/>
          </a:p>
          <a:p>
            <a:pPr defTabSz="914400">
              <a:defRPr/>
            </a:pPr>
            <a:endParaRPr lang="en-US" sz="850" dirty="0">
              <a:latin typeface="Segoe UI"/>
              <a:cs typeface="Segoe UI"/>
            </a:endParaRPr>
          </a:p>
          <a:p>
            <a:pPr defTabSz="914400">
              <a:defRPr/>
            </a:pPr>
            <a:r>
              <a:rPr lang="en-US" sz="850" dirty="0">
                <a:latin typeface="Segoe UI"/>
                <a:cs typeface="Segoe UI"/>
              </a:rPr>
              <a:t>Through Learn, we provide access to documentation, samples, and training, and we foster community interaction through Q&amp;A. We accept bugs, suggestions, and feedback, and we want to connect with you.</a:t>
            </a:r>
          </a:p>
          <a:p>
            <a:pPr defTabSz="914400">
              <a:defRPr/>
            </a:pPr>
            <a:endParaRPr lang="en-US" sz="850" dirty="0">
              <a:latin typeface="Segoe UI"/>
              <a:cs typeface="Segoe UI"/>
            </a:endParaRPr>
          </a:p>
          <a:p>
            <a:pPr defTabSz="914400">
              <a:defRPr/>
            </a:pPr>
            <a:r>
              <a:rPr lang="en-US" sz="850" dirty="0">
                <a:latin typeface="Segoe UI"/>
                <a:cs typeface="Segoe UI"/>
              </a:rPr>
              <a:t>The product teams at Microsoft view Learn as a means of educating users, enhancing product adoption, and as a means of technical marketing.</a:t>
            </a:r>
          </a:p>
          <a:p>
            <a:pPr>
              <a:lnSpc>
                <a:spcPct val="100000"/>
              </a:lnSpc>
              <a:spcAft>
                <a:spcPts val="0"/>
              </a:spcAft>
            </a:pPr>
            <a:endParaRPr lang="en-US" sz="850" dirty="0">
              <a:solidFill>
                <a:srgbClr val="212529"/>
              </a:solidFill>
              <a:latin typeface="Arial"/>
              <a:cs typeface="Aria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0453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Let's look at some tips and tricks for contributing to Learn.</a:t>
            </a:r>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453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Learn tips &amp; tricks demo: </a:t>
            </a:r>
          </a:p>
          <a:p>
            <a:r>
              <a:rPr lang="en-US" sz="850" dirty="0">
                <a:latin typeface="Segoe UI"/>
                <a:cs typeface="Segoe UI"/>
              </a:rPr>
              <a:t> </a:t>
            </a:r>
          </a:p>
          <a:p>
            <a:r>
              <a:rPr lang="en-US" sz="850" dirty="0">
                <a:latin typeface="Segoe UI"/>
                <a:cs typeface="Segoe UI"/>
              </a:rPr>
              <a:t>We'll start with the little cluster of buttons at the top of the content. The </a:t>
            </a:r>
            <a:r>
              <a:rPr lang="en-US" sz="850" i="1" dirty="0">
                <a:latin typeface="Segoe UI"/>
                <a:cs typeface="Segoe UI"/>
              </a:rPr>
              <a:t>Plus</a:t>
            </a:r>
            <a:r>
              <a:rPr lang="en-US" sz="850" dirty="0">
                <a:latin typeface="Segoe UI"/>
                <a:cs typeface="Segoe UI"/>
              </a:rPr>
              <a:t> button allows you to save links to collections. This can organize docs into groups that you might be using for a specific project or certification exam. You can save docs to a collection alongside training modules and Q&amp;A pages to gather your materials into one place. </a:t>
            </a:r>
          </a:p>
          <a:p>
            <a:r>
              <a:rPr lang="en-US" sz="850" dirty="0">
                <a:latin typeface="Segoe UI"/>
                <a:cs typeface="Segoe UI"/>
              </a:rPr>
              <a:t> </a:t>
            </a:r>
          </a:p>
          <a:p>
            <a:r>
              <a:rPr lang="en-US" sz="850" dirty="0">
                <a:latin typeface="Segoe UI"/>
                <a:cs typeface="Segoe UI"/>
              </a:rPr>
              <a:t>The plus button is alongside the Pencil button and a dropdown button with three dots (for sharing options). Below these, the feedback button pops open a feedback entry dialog. You can also scroll down to Submit feedback options at bottom of the page. The Pencil Edit button helps you start a new PR, and that is something we’ll talk about in detail shortly. </a:t>
            </a:r>
          </a:p>
          <a:p>
            <a:r>
              <a:rPr lang="en-US" sz="850" dirty="0">
                <a:latin typeface="Segoe UI"/>
                <a:cs typeface="Segoe UI"/>
              </a:rPr>
              <a:t> </a:t>
            </a:r>
          </a:p>
          <a:p>
            <a:r>
              <a:rPr lang="en-US" sz="850" dirty="0">
                <a:latin typeface="Segoe UI"/>
                <a:cs typeface="Segoe UI"/>
              </a:rPr>
              <a:t>You see two search boxes on the page. The first, on the top right, can search the entire technology stack you’re in, for example, all of Windows docs. From that results page, you can expand your search to all of docs. </a:t>
            </a:r>
          </a:p>
          <a:p>
            <a:r>
              <a:rPr lang="en-US" sz="850" dirty="0">
                <a:latin typeface="Segoe UI"/>
                <a:cs typeface="Segoe UI"/>
              </a:rPr>
              <a:t> </a:t>
            </a:r>
          </a:p>
          <a:p>
            <a:r>
              <a:rPr lang="en-US" sz="850" dirty="0">
                <a:latin typeface="Segoe UI"/>
                <a:cs typeface="Segoe UI"/>
              </a:rPr>
              <a:t>Then, the other search box is on top of the table of contents on the left. The TOC includes many different articles for the product, and it’s here you can search titles inside a given Table of Contents. You might find that more convenient than a wider scoped search. </a:t>
            </a:r>
          </a:p>
          <a:p>
            <a:r>
              <a:rPr lang="en-US" sz="850" dirty="0">
                <a:latin typeface="Segoe UI"/>
                <a:cs typeface="Segoe UI"/>
              </a:rPr>
              <a:t> </a:t>
            </a:r>
          </a:p>
          <a:p>
            <a:r>
              <a:rPr lang="en-US" sz="850" dirty="0">
                <a:latin typeface="Segoe UI"/>
                <a:cs typeface="Segoe UI"/>
              </a:rPr>
              <a:t>On the right, you’ll see a navigation for the article’s major headings. (In this article) </a:t>
            </a:r>
          </a:p>
          <a:p>
            <a:r>
              <a:rPr lang="en-US" sz="850" dirty="0">
                <a:latin typeface="Segoe UI"/>
                <a:cs typeface="Segoe UI"/>
              </a:rPr>
              <a:t>Those article header links are linkable directly, if you want to send a colleague a link to a heading specifically. You can also hover on a heading, see the link graphic appear, and copy the URL with the page anchor appended. Note that in the top the anchor is appended to the URL. </a:t>
            </a:r>
          </a:p>
          <a:p>
            <a:r>
              <a:rPr lang="en-US" sz="850" dirty="0">
                <a:latin typeface="Segoe UI"/>
                <a:cs typeface="Segoe UI"/>
              </a:rPr>
              <a:t> </a:t>
            </a:r>
          </a:p>
          <a:p>
            <a:r>
              <a:rPr lang="en-US" sz="850" dirty="0">
                <a:latin typeface="Segoe UI"/>
                <a:cs typeface="Segoe UI"/>
              </a:rPr>
              <a:t>Finally in the bottom left-hand corner of the page (below the TOC) you see the Download PDF option. You may have seen communication that this feature was going to be disabled. We heard good feedback from the community about how these PDFs are consumed for offline or remote use, and so we’ve delayed that feature retirement.</a:t>
            </a:r>
          </a:p>
          <a:p>
            <a:r>
              <a:rPr lang="en-US" sz="850" dirty="0">
                <a:latin typeface="Segoe UI"/>
                <a:cs typeface="Segoe UI"/>
              </a:rPr>
              <a:t> </a:t>
            </a:r>
          </a:p>
          <a:p>
            <a:r>
              <a:rPr lang="en-US" sz="850" dirty="0">
                <a:latin typeface="Segoe UI"/>
                <a:cs typeface="Segoe UI"/>
              </a:rPr>
              <a:t>Where it makes sense, the same doc might include different information for different versions of the product mentioned. We may use the same article with various versions of content for different versions of a product (Windows versions, .NET versions, SQL Server versions, etc.). We can enclose markdown within "moniker" blocks to show different content for different versions, depending on what is passed in the URL query string parameters. If a doc doesn’t look right because of a version specific detail, look at the version you’re in. The version dropdown list in the top left-hand corner of versioned doc areas may come in handy. The version drop down can also affect the Table of Contents by including or excluding certain articles. Sometimes we’ll handle versioning via tabs inside the document, or clearly state the versions in the Applies To row at the top of the article or use colorful Note boxes throughout to make sure you know what version of Windows or .NET the content covers.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9816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how can you contribute to Microsoft Docs? For documentation issues, use either:</a:t>
            </a:r>
          </a:p>
          <a:p>
            <a:r>
              <a:rPr lang="en-US" sz="850" dirty="0">
                <a:latin typeface="Segoe UI"/>
                <a:cs typeface="Segoe UI"/>
              </a:rPr>
              <a:t>1. GitHub Issues </a:t>
            </a:r>
            <a:endParaRPr lang="en-US" sz="850" dirty="0">
              <a:cs typeface="Segoe UI"/>
            </a:endParaRPr>
          </a:p>
          <a:p>
            <a:r>
              <a:rPr lang="en-US" sz="850" dirty="0">
                <a:latin typeface="Segoe UI"/>
                <a:cs typeface="Segoe UI"/>
              </a:rPr>
              <a:t>2. Git Pull Requests, just as if you were contributing to any other open source project.</a:t>
            </a:r>
          </a:p>
          <a:p>
            <a:endParaRPr lang="en-US" dirty="0"/>
          </a:p>
          <a:p>
            <a:r>
              <a:rPr lang="en-US" sz="850" dirty="0">
                <a:latin typeface="Segoe UI"/>
                <a:cs typeface="Segoe UI"/>
              </a:rPr>
              <a:t>Contributing can be done easily through the browser. You don't have to learn git bash or other tooling. You don't need to install anything. The browser workflow allows you to contribute without having to know what a fork, clone, push, or pull is. We’ll demo that process later if you’re unfamiliar.</a:t>
            </a:r>
          </a:p>
          <a:p>
            <a:endParaRPr lang="en-US" sz="850" dirty="0">
              <a:latin typeface="Segoe UI"/>
              <a:cs typeface="Segoe UI"/>
            </a:endParaRPr>
          </a:p>
          <a:p>
            <a:r>
              <a:rPr lang="en-US" sz="850" dirty="0">
                <a:latin typeface="Segoe UI"/>
                <a:cs typeface="Segoe UI"/>
              </a:rPr>
              <a:t>If you already work with Git or GitHub and are familiar with pull requests and remote repositories, you can do that, and later we’ll also talk about how this process works behind the scenes.</a:t>
            </a:r>
          </a:p>
          <a:p>
            <a:endParaRPr lang="en-US" dirty="0"/>
          </a:p>
          <a:p>
            <a:pPr defTabSz="914400">
              <a:lnSpc>
                <a:spcPct val="100000"/>
              </a:lnSpc>
              <a:spcAft>
                <a:spcPts val="0"/>
              </a:spcAft>
              <a:defRPr/>
            </a:pPr>
            <a:r>
              <a:rPr lang="en-US" sz="850" dirty="0">
                <a:latin typeface="Segoe UI"/>
                <a:cs typeface="Segoe UI"/>
              </a:rPr>
              <a:t>We know that a lot of folks in many of our product areas aren’t familiar with Git, and that’s not a problem! Anyone can help, easily, using only your browser. </a:t>
            </a:r>
            <a:endParaRPr lang="en-US" sz="850" dirty="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9859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If you're new to contributing to Learn, we have a step-by-step tutorial in our Contributor's Guide at this URL here to guide you through the process of creating a PR.</a:t>
            </a:r>
          </a:p>
          <a:p>
            <a:endParaRPr lang="en-US" dirty="0">
              <a:cs typeface="Segoe UI" panose="020B0502040204020203" pitchFamily="34" charset="0"/>
            </a:endParaRPr>
          </a:p>
          <a:p>
            <a:r>
              <a:rPr lang="en-US" dirty="0">
                <a:cs typeface="Segoe UI" panose="020B0502040204020203" pitchFamily="34" charset="0"/>
              </a:rPr>
              <a:t>I’ll make this deck available to folks on in a GitHub repo hosted by TechBash.</a:t>
            </a:r>
          </a:p>
          <a:p>
            <a:endParaRPr lang="en-US" dirty="0">
              <a:cs typeface="Segoe UI" panose="020B0502040204020203" pitchFamily="34" charset="0"/>
            </a:endParaRPr>
          </a:p>
          <a:p>
            <a:r>
              <a:rPr lang="en-US" sz="900" dirty="0">
                <a:latin typeface="+mn-lt"/>
              </a:rPr>
              <a:t>By contributing to Microsoft Learn, you can be a part of the community and help edit docs that everyone uses.</a:t>
            </a:r>
            <a:endParaRPr lang="en-US" sz="900" dirty="0">
              <a:latin typeface="+mn-lt"/>
              <a:cs typeface="Calibri"/>
            </a:endParaRPr>
          </a:p>
          <a:p>
            <a:pPr lvl="0" rtl="0"/>
            <a:endParaRPr lang="en-US" sz="900" dirty="0">
              <a:latin typeface="+mn-lt"/>
            </a:endParaRPr>
          </a:p>
          <a:p>
            <a:r>
              <a:rPr lang="en-US" sz="900" dirty="0">
                <a:latin typeface="+mn-lt"/>
              </a:rPr>
              <a:t>We’ll talk about the contributor designation displayed on the top of every article. We have a significant number of pageview across the Learn site.</a:t>
            </a:r>
          </a:p>
          <a:p>
            <a:endParaRPr lang="en-US" sz="900" dirty="0">
              <a:latin typeface="+mn-lt"/>
            </a:endParaRPr>
          </a:p>
          <a:p>
            <a:r>
              <a:rPr lang="en-US" sz="900" dirty="0">
                <a:latin typeface="+mn-lt"/>
              </a:rPr>
              <a:t>You can do this entirely in the browser if you want, with nothing to install.</a:t>
            </a:r>
            <a:endParaRPr lang="en-US" sz="900" dirty="0">
              <a:latin typeface="+mn-lt"/>
              <a:cs typeface="Calibri"/>
            </a:endParaRPr>
          </a:p>
          <a:p>
            <a:pPr lvl="0" rtl="0"/>
            <a:endParaRPr lang="en-US" sz="900" dirty="0">
              <a:latin typeface="+mn-lt"/>
            </a:endParaRPr>
          </a:p>
          <a:p>
            <a:pPr fontAlgn="base"/>
            <a:r>
              <a:rPr lang="en-US" sz="850" dirty="0">
                <a:latin typeface="Segoe UI"/>
                <a:cs typeface="Segoe UI"/>
              </a:rPr>
              <a:t>You’re about to get an inside peek at the process behind Microsoft’s Docs as Code approach.</a:t>
            </a:r>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2736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90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49556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26574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670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12683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334893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363889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72879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939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188371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800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1">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791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7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1DE8D-945B-E089-9650-776BBB9C857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947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5AE5C-1A6D-3246-0000-647906A846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160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7222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7663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7"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48C90B0F-F846-8BEC-8284-58A96314BF7B}"/>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79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5"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305470"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302057"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93F1B6F-CA4B-1A9E-DDFF-90DB16796371}"/>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3471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6"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259310"/>
            <a:ext cx="4167885"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2EA5870-639B-0D8D-6B78-FEBB4E7CC32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212B3F78-2F19-F52A-02C6-AD37F9E81E68}"/>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99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661551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165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631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559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07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95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7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FFA38B"/>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6"/>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8DC8E8"/>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8449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794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477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6515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73527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25271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835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64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699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829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5837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2623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1763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837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0211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9048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73488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032490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0863813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5242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2221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394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0204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000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66241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98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170689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754812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323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chemeClr val="tx2"/>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86F6D514-5306-9553-74C6-FDF0B41485FF}"/>
              </a:ext>
            </a:extLst>
          </p:cNvPr>
          <p:cNvSpPr>
            <a:spLocks noGrp="1"/>
          </p:cNvSpPr>
          <p:nvPr>
            <p:ph type="body" sz="quarter" idx="13" hasCustomPrompt="1"/>
          </p:nvPr>
        </p:nvSpPr>
        <p:spPr>
          <a:xfrm>
            <a:off x="0" y="0"/>
            <a:ext cx="3788358" cy="446148"/>
          </a:xfrm>
          <a:gradFill flip="none" rotWithShape="1">
            <a:gsLst>
              <a:gs pos="0">
                <a:schemeClr val="tx1"/>
              </a:gs>
              <a:gs pos="92000">
                <a:schemeClr val="tx1"/>
              </a:gs>
              <a:gs pos="95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chemeClr val="bg1"/>
                </a:solidFill>
                <a:effectLst/>
                <a:uLnTx/>
                <a:uFillTx/>
                <a:latin typeface="Segoe UI Semibold"/>
              </a:defRPr>
            </a:lvl1pPr>
          </a:lstStyle>
          <a:p>
            <a:pPr marL="228600" lvl="0" indent="-228600"/>
            <a:r>
              <a:rPr lang="en-US"/>
              <a:t>Click to enter title</a:t>
            </a: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5059605-5970-C01F-E8FE-A49CA267A5A4}"/>
              </a:ext>
            </a:extLst>
          </p:cNvPr>
          <p:cNvSpPr>
            <a:spLocks noGrp="1"/>
          </p:cNvSpPr>
          <p:nvPr>
            <p:ph type="body" sz="quarter" idx="11" hasCustomPrompt="1"/>
          </p:nvPr>
        </p:nvSpPr>
        <p:spPr>
          <a:xfrm>
            <a:off x="585787" y="706011"/>
            <a:ext cx="11017250" cy="369332"/>
          </a:xfrm>
        </p:spPr>
        <p:txBody>
          <a:bodyPr/>
          <a:lstStyle>
            <a:lvl1pPr marL="0" indent="0">
              <a:buNone/>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1690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901340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40545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063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right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5133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27715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756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30751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E3BEF-9C11-6ACD-9636-FFF58F7A8E6A}"/>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C91B3D94-467E-931C-1097-D8CB26ACC093}"/>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989510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552582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67383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8D2B3-1FD9-25EF-9BDD-E4E4EC1A48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112231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85EBD-4AAA-34D7-ACD8-14BA8C8B75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58363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0D83B-BB2C-A781-AD76-2C220BD9587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4222617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CDB27E-FBCF-9361-F198-1A5C6698C10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28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rgbClr val="091F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9965C-4110-B21B-1BE6-A67DE1EB572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789818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1BDB98-80C1-8124-CD13-81731D85D94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002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93372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8881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628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7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itle 1">
            <a:extLst>
              <a:ext uri="{FF2B5EF4-FFF2-40B4-BE49-F238E27FC236}">
                <a16:creationId xmlns:a16="http://schemas.microsoft.com/office/drawing/2014/main" id="{14F521B4-3CAA-7560-AC5D-3DB06ED17116}"/>
              </a:ext>
            </a:extLst>
          </p:cNvPr>
          <p:cNvSpPr>
            <a:spLocks noGrp="1"/>
          </p:cNvSpPr>
          <p:nvPr>
            <p:ph type="title"/>
          </p:nvPr>
        </p:nvSpPr>
        <p:spPr>
          <a:xfrm>
            <a:off x="4255768" y="1778282"/>
            <a:ext cx="5507737"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13ACEECC-0882-AA68-1D4E-6E1313B1E3CD}"/>
              </a:ext>
            </a:extLst>
          </p:cNvPr>
          <p:cNvSpPr>
            <a:spLocks noGrp="1"/>
          </p:cNvSpPr>
          <p:nvPr>
            <p:ph type="body" sz="quarter" idx="12" hasCustomPrompt="1"/>
          </p:nvPr>
        </p:nvSpPr>
        <p:spPr>
          <a:xfrm>
            <a:off x="585217" y="1572227"/>
            <a:ext cx="3364992"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rgbClr val="FFA38B"/>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278519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770768"/>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Text Placeholder 4">
            <a:extLst>
              <a:ext uri="{FF2B5EF4-FFF2-40B4-BE49-F238E27FC236}">
                <a16:creationId xmlns:a16="http://schemas.microsoft.com/office/drawing/2014/main" id="{63AF4B00-EEF6-5C3C-3560-61C89FD9726B}"/>
              </a:ext>
            </a:extLst>
          </p:cNvPr>
          <p:cNvSpPr>
            <a:spLocks noGrp="1"/>
          </p:cNvSpPr>
          <p:nvPr>
            <p:ph type="body" sz="quarter" idx="12" hasCustomPrompt="1"/>
          </p:nvPr>
        </p:nvSpPr>
        <p:spPr>
          <a:xfrm>
            <a:off x="6842573" y="4612614"/>
            <a:ext cx="4772847"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5"/>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495586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845277"/>
            <a:ext cx="11018520" cy="553998"/>
          </a:xfrm>
        </p:spPr>
        <p:txBody>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01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459867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11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6985812"/>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09934824"/>
      </p:ext>
    </p:extLst>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4618512"/>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2968778"/>
      </p:ext>
    </p:extLst>
  </p:cSld>
  <p:clrMapOvr>
    <a:masterClrMapping/>
  </p:clrMapOvr>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0203171"/>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8264795"/>
      </p:ext>
    </p:extLst>
  </p:cSld>
  <p:clrMapOvr>
    <a:masterClrMapping/>
  </p:clrMapOvr>
  <p:transition>
    <p:fade/>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759139"/>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4427447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95086735"/>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680861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775408"/>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1638354"/>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1963355"/>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615161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09615023"/>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049909"/>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8965369"/>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947379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734944"/>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01108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044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1887312"/>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1754377"/>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4955516"/>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3337133"/>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174120"/>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7358753"/>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6196492"/>
      </p:ext>
    </p:extLst>
  </p:cSld>
  <p:clrMapOvr>
    <a:masterClrMapping/>
  </p:clrMapOvr>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9901923"/>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4775377"/>
      </p:ext>
    </p:extLst>
  </p:cSld>
  <p:clrMapOvr>
    <a:masterClrMapping/>
  </p:clrMapOvr>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11411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87314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4807593"/>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1610279"/>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9939965"/>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1158521"/>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3211258"/>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9666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57111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4348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1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98050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8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6779292"/>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851872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48917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3806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4130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79699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610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8949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12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1811053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217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13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50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409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61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06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629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656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69853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79346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2969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155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136241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343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114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3803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765528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5830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197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08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2069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5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916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023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460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976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9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87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43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2533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853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693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58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0015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051099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16909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0424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0493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3506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8897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24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2666374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image" Target="../media/image1.emf"/><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7" Type="http://schemas.openxmlformats.org/officeDocument/2006/relationships/slideLayout" Target="../slideLayouts/slideLayout116.xml"/><Relationship Id="rId71"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66" Type="http://schemas.openxmlformats.org/officeDocument/2006/relationships/slideLayout" Target="../slideLayouts/slideLayout175.xml"/><Relationship Id="rId5" Type="http://schemas.openxmlformats.org/officeDocument/2006/relationships/slideLayout" Target="../slideLayouts/slideLayout114.xml"/><Relationship Id="rId61" Type="http://schemas.openxmlformats.org/officeDocument/2006/relationships/slideLayout" Target="../slideLayouts/slideLayout170.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67" Type="http://schemas.openxmlformats.org/officeDocument/2006/relationships/slideLayout" Target="../slideLayouts/slideLayout176.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9" Type="http://schemas.openxmlformats.org/officeDocument/2006/relationships/slideLayout" Target="../slideLayouts/slideLayout148.xml"/><Relationship Id="rId34" Type="http://schemas.openxmlformats.org/officeDocument/2006/relationships/slideLayout" Target="../slideLayouts/slideLayout143.xml"/><Relationship Id="rId50" Type="http://schemas.openxmlformats.org/officeDocument/2006/relationships/slideLayout" Target="../slideLayouts/slideLayout159.xml"/><Relationship Id="rId55" Type="http://schemas.openxmlformats.org/officeDocument/2006/relationships/slideLayout" Target="../slideLayouts/slideLayout1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image" Target="../media/image43.png"/><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theme" Target="../theme/theme4.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image" Target="../media/image43.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theme" Target="../theme/theme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166"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5167" r:id="rId15"/>
    <p:sldLayoutId id="2147485168" r:id="rId16"/>
    <p:sldLayoutId id="2147484833" r:id="rId17"/>
    <p:sldLayoutId id="2147484834" r:id="rId18"/>
    <p:sldLayoutId id="2147484835" r:id="rId19"/>
    <p:sldLayoutId id="2147484922" r:id="rId20"/>
    <p:sldLayoutId id="2147485169" r:id="rId21"/>
    <p:sldLayoutId id="2147484923" r:id="rId22"/>
    <p:sldLayoutId id="2147484924" r:id="rId23"/>
    <p:sldLayoutId id="2147484839" r:id="rId24"/>
    <p:sldLayoutId id="2147484840" r:id="rId25"/>
    <p:sldLayoutId id="2147484841" r:id="rId26"/>
    <p:sldLayoutId id="2147484842" r:id="rId27"/>
    <p:sldLayoutId id="2147484843" r:id="rId28"/>
    <p:sldLayoutId id="2147484938" r:id="rId29"/>
    <p:sldLayoutId id="2147484939" r:id="rId30"/>
    <p:sldLayoutId id="2147484940" r:id="rId31"/>
    <p:sldLayoutId id="2147485161" r:id="rId32"/>
    <p:sldLayoutId id="2147485152" r:id="rId33"/>
    <p:sldLayoutId id="2147485153" r:id="rId34"/>
    <p:sldLayoutId id="2147485154" r:id="rId35"/>
    <p:sldLayoutId id="2147484944" r:id="rId36"/>
    <p:sldLayoutId id="2147484945" r:id="rId37"/>
    <p:sldLayoutId id="2147485137" r:id="rId38"/>
    <p:sldLayoutId id="2147485138" r:id="rId39"/>
    <p:sldLayoutId id="2147485139" r:id="rId40"/>
    <p:sldLayoutId id="2147485140" r:id="rId41"/>
    <p:sldLayoutId id="2147485141" r:id="rId42"/>
    <p:sldLayoutId id="2147485142" r:id="rId43"/>
    <p:sldLayoutId id="2147485170" r:id="rId44"/>
    <p:sldLayoutId id="2147485171" r:id="rId45"/>
    <p:sldLayoutId id="2147484249" r:id="rId46"/>
    <p:sldLayoutId id="2147484640" r:id="rId47"/>
    <p:sldLayoutId id="2147484584" r:id="rId48"/>
    <p:sldLayoutId id="2147484583" r:id="rId49"/>
    <p:sldLayoutId id="2147485172" r:id="rId50"/>
    <p:sldLayoutId id="2147484671" r:id="rId51"/>
    <p:sldLayoutId id="2147484673" r:id="rId52"/>
    <p:sldLayoutId id="2147484299" r:id="rId53"/>
    <p:sldLayoutId id="2147484263"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004964"/>
      </p:ext>
    </p:extLst>
  </p:cSld>
  <p:clrMap bg1="lt1" tx1="dk1" bg2="lt2" tx2="dk2" accent1="accent1" accent2="accent2" accent3="accent3" accent4="accent4" accent5="accent5" accent6="accent6" hlink="hlink" folHlink="folHlink"/>
  <p:sldLayoutIdLst>
    <p:sldLayoutId id="2147485174" r:id="rId1"/>
    <p:sldLayoutId id="2147485175" r:id="rId2"/>
    <p:sldLayoutId id="2147485176" r:id="rId3"/>
    <p:sldLayoutId id="2147485177" r:id="rId4"/>
    <p:sldLayoutId id="2147485178" r:id="rId5"/>
    <p:sldLayoutId id="2147485179" r:id="rId6"/>
    <p:sldLayoutId id="2147485180" r:id="rId7"/>
    <p:sldLayoutId id="2147485181" r:id="rId8"/>
    <p:sldLayoutId id="2147485182" r:id="rId9"/>
    <p:sldLayoutId id="2147485183" r:id="rId10"/>
    <p:sldLayoutId id="2147485184" r:id="rId11"/>
    <p:sldLayoutId id="2147485185" r:id="rId12"/>
    <p:sldLayoutId id="2147485186" r:id="rId13"/>
    <p:sldLayoutId id="2147485187" r:id="rId14"/>
    <p:sldLayoutId id="2147485188" r:id="rId15"/>
    <p:sldLayoutId id="2147485189" r:id="rId16"/>
    <p:sldLayoutId id="2147485190" r:id="rId17"/>
    <p:sldLayoutId id="2147485191" r:id="rId18"/>
    <p:sldLayoutId id="2147485192" r:id="rId19"/>
    <p:sldLayoutId id="2147485193" r:id="rId20"/>
    <p:sldLayoutId id="2147485194" r:id="rId21"/>
    <p:sldLayoutId id="2147485195" r:id="rId22"/>
    <p:sldLayoutId id="2147485196" r:id="rId23"/>
    <p:sldLayoutId id="2147485197" r:id="rId24"/>
    <p:sldLayoutId id="2147485198" r:id="rId25"/>
    <p:sldLayoutId id="2147485199" r:id="rId26"/>
    <p:sldLayoutId id="2147485200" r:id="rId27"/>
    <p:sldLayoutId id="2147485201" r:id="rId28"/>
    <p:sldLayoutId id="2147485202" r:id="rId29"/>
    <p:sldLayoutId id="2147485203" r:id="rId30"/>
    <p:sldLayoutId id="2147485204" r:id="rId31"/>
    <p:sldLayoutId id="2147485205" r:id="rId32"/>
    <p:sldLayoutId id="2147485206" r:id="rId33"/>
    <p:sldLayoutId id="2147485207" r:id="rId34"/>
    <p:sldLayoutId id="2147485208" r:id="rId35"/>
    <p:sldLayoutId id="2147485209" r:id="rId36"/>
    <p:sldLayoutId id="2147485210" r:id="rId37"/>
    <p:sldLayoutId id="2147485211" r:id="rId38"/>
    <p:sldLayoutId id="2147485212" r:id="rId39"/>
    <p:sldLayoutId id="2147485213" r:id="rId40"/>
    <p:sldLayoutId id="2147485214" r:id="rId41"/>
    <p:sldLayoutId id="2147485215" r:id="rId42"/>
    <p:sldLayoutId id="2147485216" r:id="rId43"/>
    <p:sldLayoutId id="2147485217" r:id="rId44"/>
    <p:sldLayoutId id="2147485218" r:id="rId45"/>
    <p:sldLayoutId id="2147485219" r:id="rId46"/>
    <p:sldLayoutId id="2147485220" r:id="rId47"/>
    <p:sldLayoutId id="2147485221" r:id="rId48"/>
    <p:sldLayoutId id="2147485222" r:id="rId49"/>
    <p:sldLayoutId id="2147485223" r:id="rId50"/>
    <p:sldLayoutId id="2147485224" r:id="rId51"/>
    <p:sldLayoutId id="2147485225" r:id="rId52"/>
    <p:sldLayoutId id="2147485226" r:id="rId53"/>
    <p:sldLayoutId id="2147485227" r:id="rId54"/>
    <p:sldLayoutId id="2147485306"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9DA33A7-B540-D92C-5C6F-84419C3B58C1}"/>
              </a:ext>
            </a:extLst>
          </p:cNvPr>
          <p:cNvGrpSpPr>
            <a:grpSpLocks noChangeAspect="1"/>
          </p:cNvGrpSpPr>
          <p:nvPr userDrawn="1"/>
        </p:nvGrpSpPr>
        <p:grpSpPr bwMode="auto">
          <a:xfrm rot="5400000">
            <a:off x="10659863" y="3998558"/>
            <a:ext cx="4597400" cy="1169987"/>
            <a:chOff x="1529" y="1423"/>
            <a:chExt cx="2896" cy="737"/>
          </a:xfrm>
        </p:grpSpPr>
        <p:sp>
          <p:nvSpPr>
            <p:cNvPr id="119" name="AutoShape 3">
              <a:extLst>
                <a:ext uri="{FF2B5EF4-FFF2-40B4-BE49-F238E27FC236}">
                  <a16:creationId xmlns:a16="http://schemas.microsoft.com/office/drawing/2014/main" id="{FD8F8481-1740-7DCD-ED5B-5FB7DABB6C5C}"/>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
              <a:extLst>
                <a:ext uri="{FF2B5EF4-FFF2-40B4-BE49-F238E27FC236}">
                  <a16:creationId xmlns:a16="http://schemas.microsoft.com/office/drawing/2014/main" id="{AC16B22D-A2E3-2D4D-3CB8-AF80941B4910}"/>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a:extLst>
                <a:ext uri="{FF2B5EF4-FFF2-40B4-BE49-F238E27FC236}">
                  <a16:creationId xmlns:a16="http://schemas.microsoft.com/office/drawing/2014/main" id="{843D0F93-5760-EA93-874E-811A3C291C6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22" name="Rectangle 7">
              <a:extLst>
                <a:ext uri="{FF2B5EF4-FFF2-40B4-BE49-F238E27FC236}">
                  <a16:creationId xmlns:a16="http://schemas.microsoft.com/office/drawing/2014/main" id="{BB302225-B0E3-50E8-3C42-EFAE15F81D8A}"/>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23" name="Rectangle 8">
              <a:extLst>
                <a:ext uri="{FF2B5EF4-FFF2-40B4-BE49-F238E27FC236}">
                  <a16:creationId xmlns:a16="http://schemas.microsoft.com/office/drawing/2014/main" id="{52933C76-CFFA-65A2-05B4-2B8087469134}"/>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422C042B-FB12-89CF-8486-1C6CCC664EF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25" name="Rectangle 10">
              <a:extLst>
                <a:ext uri="{FF2B5EF4-FFF2-40B4-BE49-F238E27FC236}">
                  <a16:creationId xmlns:a16="http://schemas.microsoft.com/office/drawing/2014/main" id="{9736017B-863B-E1E7-6991-1F69489CF791}"/>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
              <a:extLst>
                <a:ext uri="{FF2B5EF4-FFF2-40B4-BE49-F238E27FC236}">
                  <a16:creationId xmlns:a16="http://schemas.microsoft.com/office/drawing/2014/main" id="{051A1FE0-B6B9-20C4-7C74-168C447B579E}"/>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
              <a:extLst>
                <a:ext uri="{FF2B5EF4-FFF2-40B4-BE49-F238E27FC236}">
                  <a16:creationId xmlns:a16="http://schemas.microsoft.com/office/drawing/2014/main" id="{BF3E87D0-C9B5-9B62-9B04-D626C6DCB4BF}"/>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6A21F405-24C2-04E6-27AC-6A0F3CA33CB1}"/>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29" name="Rectangle 14">
              <a:extLst>
                <a:ext uri="{FF2B5EF4-FFF2-40B4-BE49-F238E27FC236}">
                  <a16:creationId xmlns:a16="http://schemas.microsoft.com/office/drawing/2014/main" id="{C5210E58-A41F-2689-1F48-397977F47C1A}"/>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5">
              <a:extLst>
                <a:ext uri="{FF2B5EF4-FFF2-40B4-BE49-F238E27FC236}">
                  <a16:creationId xmlns:a16="http://schemas.microsoft.com/office/drawing/2014/main" id="{DD9642F3-CE70-98CE-E613-9D9A6AFA3FA9}"/>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6">
              <a:extLst>
                <a:ext uri="{FF2B5EF4-FFF2-40B4-BE49-F238E27FC236}">
                  <a16:creationId xmlns:a16="http://schemas.microsoft.com/office/drawing/2014/main" id="{5C52E7C7-B101-552C-E4BE-2DEB163E97C6}"/>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
              <a:extLst>
                <a:ext uri="{FF2B5EF4-FFF2-40B4-BE49-F238E27FC236}">
                  <a16:creationId xmlns:a16="http://schemas.microsoft.com/office/drawing/2014/main" id="{3C6C071B-0A97-2353-A38A-A05135F43829}"/>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8D7F0187-7FDF-60B8-DA6C-1315217C45A6}"/>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50">
              <a:extLst>
                <a:ext uri="{FF2B5EF4-FFF2-40B4-BE49-F238E27FC236}">
                  <a16:creationId xmlns:a16="http://schemas.microsoft.com/office/drawing/2014/main" id="{3F2A56A5-A0BE-496D-D842-294AFF6902ED}"/>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a:extLst>
                <a:ext uri="{FF2B5EF4-FFF2-40B4-BE49-F238E27FC236}">
                  <a16:creationId xmlns:a16="http://schemas.microsoft.com/office/drawing/2014/main" id="{D53D35CB-B9A5-4AA0-C99D-20724FF214E4}"/>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6" name="Rectangle 52">
              <a:extLst>
                <a:ext uri="{FF2B5EF4-FFF2-40B4-BE49-F238E27FC236}">
                  <a16:creationId xmlns:a16="http://schemas.microsoft.com/office/drawing/2014/main" id="{013F6C51-1DB6-3B9A-CCE7-A77904824F6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53">
              <a:extLst>
                <a:ext uri="{FF2B5EF4-FFF2-40B4-BE49-F238E27FC236}">
                  <a16:creationId xmlns:a16="http://schemas.microsoft.com/office/drawing/2014/main" id="{972C915F-82FC-EF2F-CB01-3520473EE153}"/>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38" name="Rectangle 54">
              <a:extLst>
                <a:ext uri="{FF2B5EF4-FFF2-40B4-BE49-F238E27FC236}">
                  <a16:creationId xmlns:a16="http://schemas.microsoft.com/office/drawing/2014/main" id="{02B5BFED-C7ED-DE18-6C77-ED58F9EAE861}"/>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a:extLst>
                <a:ext uri="{FF2B5EF4-FFF2-40B4-BE49-F238E27FC236}">
                  <a16:creationId xmlns:a16="http://schemas.microsoft.com/office/drawing/2014/main" id="{A1E4EB03-3097-80FB-9425-FA68FEB8BA2B}"/>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40" name="Rectangle 56">
              <a:extLst>
                <a:ext uri="{FF2B5EF4-FFF2-40B4-BE49-F238E27FC236}">
                  <a16:creationId xmlns:a16="http://schemas.microsoft.com/office/drawing/2014/main" id="{B45AAB04-956C-F8D5-9CFF-C7CAAD8AD408}"/>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57">
              <a:extLst>
                <a:ext uri="{FF2B5EF4-FFF2-40B4-BE49-F238E27FC236}">
                  <a16:creationId xmlns:a16="http://schemas.microsoft.com/office/drawing/2014/main" id="{4EE801F8-1CDE-B902-3AD1-32CAFB57FFC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58">
              <a:extLst>
                <a:ext uri="{FF2B5EF4-FFF2-40B4-BE49-F238E27FC236}">
                  <a16:creationId xmlns:a16="http://schemas.microsoft.com/office/drawing/2014/main" id="{44BF98EB-1AF5-AE7D-4AF5-9714CA04B930}"/>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9">
              <a:extLst>
                <a:ext uri="{FF2B5EF4-FFF2-40B4-BE49-F238E27FC236}">
                  <a16:creationId xmlns:a16="http://schemas.microsoft.com/office/drawing/2014/main" id="{8382A1B4-A0F6-3D96-8A56-C557DBCC858F}"/>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4" name="Rectangle 60">
              <a:extLst>
                <a:ext uri="{FF2B5EF4-FFF2-40B4-BE49-F238E27FC236}">
                  <a16:creationId xmlns:a16="http://schemas.microsoft.com/office/drawing/2014/main" id="{02824914-D73C-6FED-46D0-2288ABDD79E9}"/>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1">
              <a:extLst>
                <a:ext uri="{FF2B5EF4-FFF2-40B4-BE49-F238E27FC236}">
                  <a16:creationId xmlns:a16="http://schemas.microsoft.com/office/drawing/2014/main" id="{B898F71B-8461-AF20-D0EB-3747CF7D7A95}"/>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2">
              <a:extLst>
                <a:ext uri="{FF2B5EF4-FFF2-40B4-BE49-F238E27FC236}">
                  <a16:creationId xmlns:a16="http://schemas.microsoft.com/office/drawing/2014/main" id="{0ED2A0D9-8FFB-6A72-0C87-D3FBE8DD560B}"/>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3">
              <a:extLst>
                <a:ext uri="{FF2B5EF4-FFF2-40B4-BE49-F238E27FC236}">
                  <a16:creationId xmlns:a16="http://schemas.microsoft.com/office/drawing/2014/main" id="{7187DD42-A1BC-545F-E550-9AB90FEF5024}"/>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4">
              <a:extLst>
                <a:ext uri="{FF2B5EF4-FFF2-40B4-BE49-F238E27FC236}">
                  <a16:creationId xmlns:a16="http://schemas.microsoft.com/office/drawing/2014/main" id="{46A585E2-5676-6D10-F38E-C297B1316CB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65">
              <a:extLst>
                <a:ext uri="{FF2B5EF4-FFF2-40B4-BE49-F238E27FC236}">
                  <a16:creationId xmlns:a16="http://schemas.microsoft.com/office/drawing/2014/main" id="{FFD36222-1B6A-D06E-2C5A-2F60A5EAE6D3}"/>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a:extLst>
                <a:ext uri="{FF2B5EF4-FFF2-40B4-BE49-F238E27FC236}">
                  <a16:creationId xmlns:a16="http://schemas.microsoft.com/office/drawing/2014/main" id="{00F569C3-F0A6-AB68-37D6-E27337A28FF6}"/>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67">
              <a:extLst>
                <a:ext uri="{FF2B5EF4-FFF2-40B4-BE49-F238E27FC236}">
                  <a16:creationId xmlns:a16="http://schemas.microsoft.com/office/drawing/2014/main" id="{5C4F74AF-7392-DCBE-3211-62F780DE1BF6}"/>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68">
              <a:extLst>
                <a:ext uri="{FF2B5EF4-FFF2-40B4-BE49-F238E27FC236}">
                  <a16:creationId xmlns:a16="http://schemas.microsoft.com/office/drawing/2014/main" id="{95D4825E-9710-87BD-E884-DBB8DDC06BF6}"/>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3" name="Rectangle 69">
              <a:extLst>
                <a:ext uri="{FF2B5EF4-FFF2-40B4-BE49-F238E27FC236}">
                  <a16:creationId xmlns:a16="http://schemas.microsoft.com/office/drawing/2014/main" id="{D7268F75-6836-AB66-2B3F-908AAFA5EC0D}"/>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a:extLst>
                <a:ext uri="{FF2B5EF4-FFF2-40B4-BE49-F238E27FC236}">
                  <a16:creationId xmlns:a16="http://schemas.microsoft.com/office/drawing/2014/main" id="{52E57C19-0592-FE59-DDF3-EE3FB916CC6F}"/>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55" name="Rectangle 71">
              <a:extLst>
                <a:ext uri="{FF2B5EF4-FFF2-40B4-BE49-F238E27FC236}">
                  <a16:creationId xmlns:a16="http://schemas.microsoft.com/office/drawing/2014/main" id="{EF9DB0E0-90C5-3027-7810-63E6563E5E9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72">
              <a:extLst>
                <a:ext uri="{FF2B5EF4-FFF2-40B4-BE49-F238E27FC236}">
                  <a16:creationId xmlns:a16="http://schemas.microsoft.com/office/drawing/2014/main" id="{10245491-7751-4924-BB65-172A06E4862A}"/>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73">
              <a:extLst>
                <a:ext uri="{FF2B5EF4-FFF2-40B4-BE49-F238E27FC236}">
                  <a16:creationId xmlns:a16="http://schemas.microsoft.com/office/drawing/2014/main" id="{35336BF9-AA79-A5E1-0EB3-5A8E319B64DC}"/>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4">
              <a:extLst>
                <a:ext uri="{FF2B5EF4-FFF2-40B4-BE49-F238E27FC236}">
                  <a16:creationId xmlns:a16="http://schemas.microsoft.com/office/drawing/2014/main" id="{1383C4D8-F22F-09DA-F5FF-0C7796E37D2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59" name="Rectangle 75">
              <a:extLst>
                <a:ext uri="{FF2B5EF4-FFF2-40B4-BE49-F238E27FC236}">
                  <a16:creationId xmlns:a16="http://schemas.microsoft.com/office/drawing/2014/main" id="{F8A291F3-5F05-4D9F-FF98-0E938224AB49}"/>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76">
              <a:extLst>
                <a:ext uri="{FF2B5EF4-FFF2-40B4-BE49-F238E27FC236}">
                  <a16:creationId xmlns:a16="http://schemas.microsoft.com/office/drawing/2014/main" id="{711EA30E-FBA6-A45D-3AB5-9BFAAA4F74EC}"/>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80">
              <a:extLst>
                <a:ext uri="{FF2B5EF4-FFF2-40B4-BE49-F238E27FC236}">
                  <a16:creationId xmlns:a16="http://schemas.microsoft.com/office/drawing/2014/main" id="{402CC45E-E3F7-99AE-4246-EDA17B251F58}"/>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1">
              <a:extLst>
                <a:ext uri="{FF2B5EF4-FFF2-40B4-BE49-F238E27FC236}">
                  <a16:creationId xmlns:a16="http://schemas.microsoft.com/office/drawing/2014/main" id="{7A7BC5CE-43ED-9824-000C-93E38EE637C7}"/>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2">
              <a:extLst>
                <a:ext uri="{FF2B5EF4-FFF2-40B4-BE49-F238E27FC236}">
                  <a16:creationId xmlns:a16="http://schemas.microsoft.com/office/drawing/2014/main" id="{BCB32392-D5A3-18DE-86D7-01DD99BBC918}"/>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83">
              <a:extLst>
                <a:ext uri="{FF2B5EF4-FFF2-40B4-BE49-F238E27FC236}">
                  <a16:creationId xmlns:a16="http://schemas.microsoft.com/office/drawing/2014/main" id="{79267542-F45B-FE9D-7594-11FCC092E62F}"/>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4">
              <a:extLst>
                <a:ext uri="{FF2B5EF4-FFF2-40B4-BE49-F238E27FC236}">
                  <a16:creationId xmlns:a16="http://schemas.microsoft.com/office/drawing/2014/main" id="{5E2C6282-8E46-D364-8318-83935ED33B79}"/>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85">
              <a:extLst>
                <a:ext uri="{FF2B5EF4-FFF2-40B4-BE49-F238E27FC236}">
                  <a16:creationId xmlns:a16="http://schemas.microsoft.com/office/drawing/2014/main" id="{0B393802-D21D-8975-8C36-162D7BEA6CBE}"/>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86">
              <a:extLst>
                <a:ext uri="{FF2B5EF4-FFF2-40B4-BE49-F238E27FC236}">
                  <a16:creationId xmlns:a16="http://schemas.microsoft.com/office/drawing/2014/main" id="{2BDA9813-AFDC-79C6-DB26-1598AF6BAC16}"/>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a:extLst>
                <a:ext uri="{FF2B5EF4-FFF2-40B4-BE49-F238E27FC236}">
                  <a16:creationId xmlns:a16="http://schemas.microsoft.com/office/drawing/2014/main" id="{411F874A-C6B0-2C8F-8D80-3B948A0EBB16}"/>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88">
              <a:extLst>
                <a:ext uri="{FF2B5EF4-FFF2-40B4-BE49-F238E27FC236}">
                  <a16:creationId xmlns:a16="http://schemas.microsoft.com/office/drawing/2014/main" id="{5EDB1A6F-DD18-9038-C5CB-11B96B5AD004}"/>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70" name="Rectangle 89">
              <a:extLst>
                <a:ext uri="{FF2B5EF4-FFF2-40B4-BE49-F238E27FC236}">
                  <a16:creationId xmlns:a16="http://schemas.microsoft.com/office/drawing/2014/main" id="{46792FFA-8B4A-C9D5-30FE-6EF4E38DCE65}"/>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0">
              <a:extLst>
                <a:ext uri="{FF2B5EF4-FFF2-40B4-BE49-F238E27FC236}">
                  <a16:creationId xmlns:a16="http://schemas.microsoft.com/office/drawing/2014/main" id="{533D95D6-B403-DDFC-4D98-E8B06E1E0DEF}"/>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72" name="Rectangle 91">
              <a:extLst>
                <a:ext uri="{FF2B5EF4-FFF2-40B4-BE49-F238E27FC236}">
                  <a16:creationId xmlns:a16="http://schemas.microsoft.com/office/drawing/2014/main" id="{0EFB16E1-B610-3E34-788E-531055F75C6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92">
              <a:extLst>
                <a:ext uri="{FF2B5EF4-FFF2-40B4-BE49-F238E27FC236}">
                  <a16:creationId xmlns:a16="http://schemas.microsoft.com/office/drawing/2014/main" id="{56EADEF5-92BD-E31B-D7BA-CB2FFC75240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93">
              <a:extLst>
                <a:ext uri="{FF2B5EF4-FFF2-40B4-BE49-F238E27FC236}">
                  <a16:creationId xmlns:a16="http://schemas.microsoft.com/office/drawing/2014/main" id="{A4651563-725A-42FB-A551-7BD595DAAB2A}"/>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94">
              <a:extLst>
                <a:ext uri="{FF2B5EF4-FFF2-40B4-BE49-F238E27FC236}">
                  <a16:creationId xmlns:a16="http://schemas.microsoft.com/office/drawing/2014/main" id="{8E565B76-5606-9BEE-3C2A-9EC9CCB09C36}"/>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76" name="Rectangle 95">
              <a:extLst>
                <a:ext uri="{FF2B5EF4-FFF2-40B4-BE49-F238E27FC236}">
                  <a16:creationId xmlns:a16="http://schemas.microsoft.com/office/drawing/2014/main" id="{0F7BBE85-752A-FE9A-9AC7-2922CC388619}"/>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96">
              <a:extLst>
                <a:ext uri="{FF2B5EF4-FFF2-40B4-BE49-F238E27FC236}">
                  <a16:creationId xmlns:a16="http://schemas.microsoft.com/office/drawing/2014/main" id="{FA2EC768-776D-DD02-C600-5E5FAA7E5545}"/>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97">
              <a:extLst>
                <a:ext uri="{FF2B5EF4-FFF2-40B4-BE49-F238E27FC236}">
                  <a16:creationId xmlns:a16="http://schemas.microsoft.com/office/drawing/2014/main" id="{CD790AAF-4BA3-B493-2F1F-BDA41E09AB78}"/>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8">
              <a:extLst>
                <a:ext uri="{FF2B5EF4-FFF2-40B4-BE49-F238E27FC236}">
                  <a16:creationId xmlns:a16="http://schemas.microsoft.com/office/drawing/2014/main" id="{2CF19095-ED9C-843C-9981-F0ACEB0647B6}"/>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9">
              <a:extLst>
                <a:ext uri="{FF2B5EF4-FFF2-40B4-BE49-F238E27FC236}">
                  <a16:creationId xmlns:a16="http://schemas.microsoft.com/office/drawing/2014/main" id="{601060D9-AF0F-2218-FF44-DDDF17F63939}"/>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1" name="Rectangle 100">
              <a:extLst>
                <a:ext uri="{FF2B5EF4-FFF2-40B4-BE49-F238E27FC236}">
                  <a16:creationId xmlns:a16="http://schemas.microsoft.com/office/drawing/2014/main" id="{034DA969-8FFB-7F4C-234B-DFFD70ABC48C}"/>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1">
              <a:extLst>
                <a:ext uri="{FF2B5EF4-FFF2-40B4-BE49-F238E27FC236}">
                  <a16:creationId xmlns:a16="http://schemas.microsoft.com/office/drawing/2014/main" id="{2B90725F-25AD-06DC-A4E6-C1157B9F8E88}"/>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02">
              <a:extLst>
                <a:ext uri="{FF2B5EF4-FFF2-40B4-BE49-F238E27FC236}">
                  <a16:creationId xmlns:a16="http://schemas.microsoft.com/office/drawing/2014/main" id="{B0A061F4-3DDD-6387-1B95-368CF9659D3C}"/>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03">
              <a:extLst>
                <a:ext uri="{FF2B5EF4-FFF2-40B4-BE49-F238E27FC236}">
                  <a16:creationId xmlns:a16="http://schemas.microsoft.com/office/drawing/2014/main" id="{7026A3C0-5DC0-E561-8FAB-5BCAE95155DD}"/>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4">
              <a:extLst>
                <a:ext uri="{FF2B5EF4-FFF2-40B4-BE49-F238E27FC236}">
                  <a16:creationId xmlns:a16="http://schemas.microsoft.com/office/drawing/2014/main" id="{885C7EC7-330E-1F87-D344-A2A1E2819EA0}"/>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95">
              <a:extLst>
                <a:ext uri="{FF2B5EF4-FFF2-40B4-BE49-F238E27FC236}">
                  <a16:creationId xmlns:a16="http://schemas.microsoft.com/office/drawing/2014/main" id="{1B403542-3C4C-EA16-AA2D-E3817F52C34E}"/>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991853671"/>
      </p:ext>
    </p:extLst>
  </p:cSld>
  <p:clrMap bg1="lt1" tx1="dk1" bg2="lt2" tx2="dk2" accent1="accent1" accent2="accent2" accent3="accent3" accent4="accent4" accent5="accent5" accent6="accent6" hlink="hlink" folHlink="folHlink"/>
  <p:sldLayoutIdLst>
    <p:sldLayoutId id="2147485236" r:id="rId1"/>
    <p:sldLayoutId id="2147485237" r:id="rId2"/>
    <p:sldLayoutId id="2147485238" r:id="rId3"/>
    <p:sldLayoutId id="2147485239" r:id="rId4"/>
    <p:sldLayoutId id="2147485240" r:id="rId5"/>
    <p:sldLayoutId id="2147485241" r:id="rId6"/>
    <p:sldLayoutId id="2147485242" r:id="rId7"/>
    <p:sldLayoutId id="2147485243" r:id="rId8"/>
    <p:sldLayoutId id="2147485244" r:id="rId9"/>
    <p:sldLayoutId id="2147485245" r:id="rId10"/>
    <p:sldLayoutId id="2147485246" r:id="rId11"/>
    <p:sldLayoutId id="2147485247" r:id="rId12"/>
    <p:sldLayoutId id="2147485248" r:id="rId13"/>
    <p:sldLayoutId id="2147485249" r:id="rId14"/>
    <p:sldLayoutId id="2147485250" r:id="rId15"/>
    <p:sldLayoutId id="2147485251" r:id="rId16"/>
    <p:sldLayoutId id="2147485252" r:id="rId17"/>
    <p:sldLayoutId id="2147485253" r:id="rId18"/>
    <p:sldLayoutId id="2147485254" r:id="rId19"/>
    <p:sldLayoutId id="2147485255" r:id="rId20"/>
    <p:sldLayoutId id="2147485256" r:id="rId21"/>
    <p:sldLayoutId id="2147485257" r:id="rId22"/>
    <p:sldLayoutId id="2147485258" r:id="rId23"/>
    <p:sldLayoutId id="2147485259" r:id="rId24"/>
    <p:sldLayoutId id="2147485260" r:id="rId25"/>
    <p:sldLayoutId id="2147485261" r:id="rId26"/>
    <p:sldLayoutId id="2147485262" r:id="rId27"/>
    <p:sldLayoutId id="2147485263" r:id="rId28"/>
    <p:sldLayoutId id="2147485264" r:id="rId29"/>
    <p:sldLayoutId id="2147485265" r:id="rId30"/>
    <p:sldLayoutId id="2147485266" r:id="rId31"/>
    <p:sldLayoutId id="2147485267" r:id="rId32"/>
    <p:sldLayoutId id="2147485268" r:id="rId33"/>
    <p:sldLayoutId id="2147485269" r:id="rId34"/>
    <p:sldLayoutId id="2147485270" r:id="rId35"/>
    <p:sldLayoutId id="2147485271" r:id="rId36"/>
    <p:sldLayoutId id="2147485272" r:id="rId37"/>
    <p:sldLayoutId id="2147485273" r:id="rId38"/>
    <p:sldLayoutId id="2147485274" r:id="rId39"/>
    <p:sldLayoutId id="2147485275" r:id="rId40"/>
    <p:sldLayoutId id="2147485276" r:id="rId41"/>
    <p:sldLayoutId id="2147485277" r:id="rId42"/>
    <p:sldLayoutId id="2147485278" r:id="rId43"/>
    <p:sldLayoutId id="2147485279" r:id="rId44"/>
    <p:sldLayoutId id="2147485280" r:id="rId45"/>
    <p:sldLayoutId id="2147485281" r:id="rId46"/>
    <p:sldLayoutId id="2147485282" r:id="rId47"/>
    <p:sldLayoutId id="2147485283" r:id="rId48"/>
    <p:sldLayoutId id="2147485284" r:id="rId49"/>
    <p:sldLayoutId id="2147485285" r:id="rId50"/>
    <p:sldLayoutId id="2147485286" r:id="rId51"/>
    <p:sldLayoutId id="2147485287" r:id="rId52"/>
    <p:sldLayoutId id="2147485288" r:id="rId53"/>
    <p:sldLayoutId id="2147485289" r:id="rId54"/>
    <p:sldLayoutId id="2147485290" r:id="rId55"/>
    <p:sldLayoutId id="2147485291" r:id="rId56"/>
    <p:sldLayoutId id="2147485292" r:id="rId57"/>
    <p:sldLayoutId id="2147485293" r:id="rId58"/>
    <p:sldLayoutId id="2147485294" r:id="rId59"/>
    <p:sldLayoutId id="2147485295" r:id="rId60"/>
    <p:sldLayoutId id="2147485296" r:id="rId61"/>
    <p:sldLayoutId id="2147485297" r:id="rId62"/>
    <p:sldLayoutId id="2147485298" r:id="rId63"/>
    <p:sldLayoutId id="2147485299" r:id="rId64"/>
    <p:sldLayoutId id="2147485300" r:id="rId65"/>
    <p:sldLayoutId id="2147485301" r:id="rId66"/>
    <p:sldLayoutId id="2147485302" r:id="rId67"/>
    <p:sldLayoutId id="2147485303" r:id="rId68"/>
    <p:sldLayoutId id="2147485304" r:id="rId69"/>
    <p:sldLayoutId id="2147485305"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11/13/2023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
        <p:nvSpPr>
          <p:cNvPr id="7" name="Title Placeholder 1">
            <a:extLst>
              <a:ext uri="{FF2B5EF4-FFF2-40B4-BE49-F238E27FC236}">
                <a16:creationId xmlns:a16="http://schemas.microsoft.com/office/drawing/2014/main" id="{869E59E9-5C89-F69C-F380-CCA5462D7E8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2C70E509-006F-5D34-EEA5-9868230FEBF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AF104062-D86E-ABB1-FF30-D39C7D9EB2BC}"/>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9C2ABF2A-233B-8493-0102-555BBBBD02A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08C47-A02F-B3BA-ACC5-EC15E94671F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BBCECC-6EEB-EA52-5918-C6294D0D3F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68EAC7-FC7B-06AF-9C72-B07AC9D1F6C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EFEDF7-54A8-75F9-3F84-F0A3EE45735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63E5FD-9C97-F7C5-7AC2-9B3A7FDEE3A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85A4A-C93E-9D3B-438F-7A6E4C5BD9D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1D2C46-E801-DFF2-17C3-FFF2B13772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2BA4-4CEC-9643-77DB-EA6F56FBE3F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C0FED6-D8B6-64B2-DFA1-C5287E9385F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986951-9E61-26DE-4CB8-6F2780788C2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1DC5EB-3862-D2FA-FDB0-A4095F8AD31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193FD4-3412-85A8-9AE8-1C8C19B1FCD8}"/>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B16AB9-8070-3C76-D585-B5A71334C79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A59F27-4304-C2D9-5884-368A8A1829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1CA69A-0A94-AB92-DFD6-60CC1613A08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E61B15-2A85-1D5E-2E3C-A15008FFAE67}"/>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FF7B46-4819-E725-49C2-F3D4DB09092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685C83-D23E-4FDA-76D3-D2604B12541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8D0ACA-4110-67FC-D22E-D13B4EB695A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189B1-F097-12BC-5CA5-5E24EB855BE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4DCC1E-F354-2C24-DE22-1F8580155D7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012D50-98D4-1924-0857-36E589E0298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D1B961-F911-BE46-144D-BEBBB9EDCDF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6D007E-B873-7BE0-6164-B3FCA047F27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467080-E242-E8C5-8582-8E2A14A4A26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DD8B66-15E7-87E8-2BDE-1C636D8AA1A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4BB7C0-D86A-388C-534D-3C89FEF8C6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3F9218-F883-DB67-4A26-EDA175CFC2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086E07-7F89-D6C8-35E1-8306D3D5D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0D79D4-C96E-8C9E-F9C1-2289161D440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AD3985-2A72-E8C0-457C-A644BCBCE6D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811BE5-D234-C4C2-18D2-08387AA0886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82AF0-0C0D-B737-B5FC-63C0515428E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04F34A-C975-9F98-BDCD-394189FB88D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3AC30760-E129-D624-D524-C6D5363362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EC80CB4A-F06F-8F7D-D908-BB55DC70F83E}"/>
              </a:ext>
            </a:extLst>
          </p:cNvPr>
          <p:cNvGrpSpPr>
            <a:grpSpLocks noChangeAspect="1"/>
          </p:cNvGrpSpPr>
          <p:nvPr userDrawn="1"/>
        </p:nvGrpSpPr>
        <p:grpSpPr bwMode="auto">
          <a:xfrm rot="5400000">
            <a:off x="10659863" y="3998558"/>
            <a:ext cx="4597400" cy="1169987"/>
            <a:chOff x="1529" y="1423"/>
            <a:chExt cx="2896" cy="737"/>
          </a:xfrm>
        </p:grpSpPr>
        <p:sp>
          <p:nvSpPr>
            <p:cNvPr id="47" name="AutoShape 3">
              <a:extLst>
                <a:ext uri="{FF2B5EF4-FFF2-40B4-BE49-F238E27FC236}">
                  <a16:creationId xmlns:a16="http://schemas.microsoft.com/office/drawing/2014/main" id="{452F83D3-9D1D-0B3D-516A-5B08CA36EDDA}"/>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5">
              <a:extLst>
                <a:ext uri="{FF2B5EF4-FFF2-40B4-BE49-F238E27FC236}">
                  <a16:creationId xmlns:a16="http://schemas.microsoft.com/office/drawing/2014/main" id="{0E247D16-2272-D384-BBB0-9FC18EEBE775}"/>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6">
              <a:extLst>
                <a:ext uri="{FF2B5EF4-FFF2-40B4-BE49-F238E27FC236}">
                  <a16:creationId xmlns:a16="http://schemas.microsoft.com/office/drawing/2014/main" id="{914A7742-89F3-E561-F87A-1785AACF6C57}"/>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0" name="Rectangle 7">
              <a:extLst>
                <a:ext uri="{FF2B5EF4-FFF2-40B4-BE49-F238E27FC236}">
                  <a16:creationId xmlns:a16="http://schemas.microsoft.com/office/drawing/2014/main" id="{3E4550E6-12C9-1C68-BBC6-EAB0D106B44E}"/>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51" name="Rectangle 8">
              <a:extLst>
                <a:ext uri="{FF2B5EF4-FFF2-40B4-BE49-F238E27FC236}">
                  <a16:creationId xmlns:a16="http://schemas.microsoft.com/office/drawing/2014/main" id="{9A7864F5-89BB-98A4-38B6-D4D304E59B1A}"/>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9">
              <a:extLst>
                <a:ext uri="{FF2B5EF4-FFF2-40B4-BE49-F238E27FC236}">
                  <a16:creationId xmlns:a16="http://schemas.microsoft.com/office/drawing/2014/main" id="{5C915E07-1CDB-2CF0-8785-69FE18E5BF3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53" name="Rectangle 10">
              <a:extLst>
                <a:ext uri="{FF2B5EF4-FFF2-40B4-BE49-F238E27FC236}">
                  <a16:creationId xmlns:a16="http://schemas.microsoft.com/office/drawing/2014/main" id="{FE9851F7-7172-BB5E-883C-D6F8C924E118}"/>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11">
              <a:extLst>
                <a:ext uri="{FF2B5EF4-FFF2-40B4-BE49-F238E27FC236}">
                  <a16:creationId xmlns:a16="http://schemas.microsoft.com/office/drawing/2014/main" id="{875DB11D-FE4E-3533-6576-0D5593133C30}"/>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2">
              <a:extLst>
                <a:ext uri="{FF2B5EF4-FFF2-40B4-BE49-F238E27FC236}">
                  <a16:creationId xmlns:a16="http://schemas.microsoft.com/office/drawing/2014/main" id="{A9E12755-EBC6-1324-2B96-D08CC61E0EDE}"/>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3">
              <a:extLst>
                <a:ext uri="{FF2B5EF4-FFF2-40B4-BE49-F238E27FC236}">
                  <a16:creationId xmlns:a16="http://schemas.microsoft.com/office/drawing/2014/main" id="{FC95F4A4-F217-28AD-9214-9A207452E0B3}"/>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7" name="Rectangle 14">
              <a:extLst>
                <a:ext uri="{FF2B5EF4-FFF2-40B4-BE49-F238E27FC236}">
                  <a16:creationId xmlns:a16="http://schemas.microsoft.com/office/drawing/2014/main" id="{3E62A68D-10D8-D322-D3A1-0479100A7F2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15">
              <a:extLst>
                <a:ext uri="{FF2B5EF4-FFF2-40B4-BE49-F238E27FC236}">
                  <a16:creationId xmlns:a16="http://schemas.microsoft.com/office/drawing/2014/main" id="{7B400372-673C-A036-AC5A-0B9C39B40ED5}"/>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16">
              <a:extLst>
                <a:ext uri="{FF2B5EF4-FFF2-40B4-BE49-F238E27FC236}">
                  <a16:creationId xmlns:a16="http://schemas.microsoft.com/office/drawing/2014/main" id="{B9769635-84E6-FFF0-7182-BB5B29B8D41E}"/>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7">
              <a:extLst>
                <a:ext uri="{FF2B5EF4-FFF2-40B4-BE49-F238E27FC236}">
                  <a16:creationId xmlns:a16="http://schemas.microsoft.com/office/drawing/2014/main" id="{FD198F87-B176-D111-F497-EB076ED63F5C}"/>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a:extLst>
                <a:ext uri="{FF2B5EF4-FFF2-40B4-BE49-F238E27FC236}">
                  <a16:creationId xmlns:a16="http://schemas.microsoft.com/office/drawing/2014/main" id="{4BF508F3-74EA-E480-EF5D-3CBADF240A33}"/>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0">
              <a:extLst>
                <a:ext uri="{FF2B5EF4-FFF2-40B4-BE49-F238E27FC236}">
                  <a16:creationId xmlns:a16="http://schemas.microsoft.com/office/drawing/2014/main" id="{6686A8DE-91D4-3FA7-0A37-01E0DD43D9BC}"/>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1">
              <a:extLst>
                <a:ext uri="{FF2B5EF4-FFF2-40B4-BE49-F238E27FC236}">
                  <a16:creationId xmlns:a16="http://schemas.microsoft.com/office/drawing/2014/main" id="{FC2E50A2-1945-BB61-FFCC-45CDD5CBCD17}"/>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24" name="Rectangle 52">
              <a:extLst>
                <a:ext uri="{FF2B5EF4-FFF2-40B4-BE49-F238E27FC236}">
                  <a16:creationId xmlns:a16="http://schemas.microsoft.com/office/drawing/2014/main" id="{D0DA1935-9D89-8FF6-B6B2-637880DEF35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53">
              <a:extLst>
                <a:ext uri="{FF2B5EF4-FFF2-40B4-BE49-F238E27FC236}">
                  <a16:creationId xmlns:a16="http://schemas.microsoft.com/office/drawing/2014/main" id="{8EB0D34A-9EE2-DCD3-52FF-6F93AD4D3352}"/>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027" name="Rectangle 54">
              <a:extLst>
                <a:ext uri="{FF2B5EF4-FFF2-40B4-BE49-F238E27FC236}">
                  <a16:creationId xmlns:a16="http://schemas.microsoft.com/office/drawing/2014/main" id="{64189D36-253F-0487-2724-09400313599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5">
              <a:extLst>
                <a:ext uri="{FF2B5EF4-FFF2-40B4-BE49-F238E27FC236}">
                  <a16:creationId xmlns:a16="http://schemas.microsoft.com/office/drawing/2014/main" id="{58804F9C-D743-B7AB-75F6-D511BCCABAF5}"/>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029" name="Rectangle 56">
              <a:extLst>
                <a:ext uri="{FF2B5EF4-FFF2-40B4-BE49-F238E27FC236}">
                  <a16:creationId xmlns:a16="http://schemas.microsoft.com/office/drawing/2014/main" id="{314910BF-D2B1-97A3-9509-972FA6BF6D54}"/>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Rectangle 57">
              <a:extLst>
                <a:ext uri="{FF2B5EF4-FFF2-40B4-BE49-F238E27FC236}">
                  <a16:creationId xmlns:a16="http://schemas.microsoft.com/office/drawing/2014/main" id="{539E96FA-0117-840C-E37C-DB6871F204E9}"/>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1" name="Rectangle 58">
              <a:extLst>
                <a:ext uri="{FF2B5EF4-FFF2-40B4-BE49-F238E27FC236}">
                  <a16:creationId xmlns:a16="http://schemas.microsoft.com/office/drawing/2014/main" id="{F2BEEF65-D78E-9A0D-C31B-DC873C52DEE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9">
              <a:extLst>
                <a:ext uri="{FF2B5EF4-FFF2-40B4-BE49-F238E27FC236}">
                  <a16:creationId xmlns:a16="http://schemas.microsoft.com/office/drawing/2014/main" id="{1194F383-25BA-B76B-D132-19DAE73B7C17}"/>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033" name="Rectangle 60">
              <a:extLst>
                <a:ext uri="{FF2B5EF4-FFF2-40B4-BE49-F238E27FC236}">
                  <a16:creationId xmlns:a16="http://schemas.microsoft.com/office/drawing/2014/main" id="{59435A4F-39E1-FE2A-2F9F-7DB8533741FF}"/>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 name="Rectangle 61">
              <a:extLst>
                <a:ext uri="{FF2B5EF4-FFF2-40B4-BE49-F238E27FC236}">
                  <a16:creationId xmlns:a16="http://schemas.microsoft.com/office/drawing/2014/main" id="{28719080-635A-DB0C-FAED-5888B2F372E4}"/>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5" name="Rectangle 62">
              <a:extLst>
                <a:ext uri="{FF2B5EF4-FFF2-40B4-BE49-F238E27FC236}">
                  <a16:creationId xmlns:a16="http://schemas.microsoft.com/office/drawing/2014/main" id="{239B630A-3AEA-3377-04B3-EF03CBDD0765}"/>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Rectangle 63">
              <a:extLst>
                <a:ext uri="{FF2B5EF4-FFF2-40B4-BE49-F238E27FC236}">
                  <a16:creationId xmlns:a16="http://schemas.microsoft.com/office/drawing/2014/main" id="{CB02300F-E25A-4158-B9C7-3E31E5DC0C86}"/>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64">
              <a:extLst>
                <a:ext uri="{FF2B5EF4-FFF2-40B4-BE49-F238E27FC236}">
                  <a16:creationId xmlns:a16="http://schemas.microsoft.com/office/drawing/2014/main" id="{908417FF-A184-25F2-5C0F-01A6E1B8617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8" name="Rectangle 65">
              <a:extLst>
                <a:ext uri="{FF2B5EF4-FFF2-40B4-BE49-F238E27FC236}">
                  <a16:creationId xmlns:a16="http://schemas.microsoft.com/office/drawing/2014/main" id="{8E662E2B-50DD-E8A0-3727-047609A7C9AF}"/>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66">
              <a:extLst>
                <a:ext uri="{FF2B5EF4-FFF2-40B4-BE49-F238E27FC236}">
                  <a16:creationId xmlns:a16="http://schemas.microsoft.com/office/drawing/2014/main" id="{44C272AE-5277-56CD-5C84-1C1AF37FD8C7}"/>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0" name="Rectangle 67">
              <a:extLst>
                <a:ext uri="{FF2B5EF4-FFF2-40B4-BE49-F238E27FC236}">
                  <a16:creationId xmlns:a16="http://schemas.microsoft.com/office/drawing/2014/main" id="{225BD087-CC75-A316-97AF-963F1309036A}"/>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1" name="Rectangle 68">
              <a:extLst>
                <a:ext uri="{FF2B5EF4-FFF2-40B4-BE49-F238E27FC236}">
                  <a16:creationId xmlns:a16="http://schemas.microsoft.com/office/drawing/2014/main" id="{CC39CC97-4C1F-B5F4-4A80-1D5E5917EECF}"/>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42" name="Rectangle 69">
              <a:extLst>
                <a:ext uri="{FF2B5EF4-FFF2-40B4-BE49-F238E27FC236}">
                  <a16:creationId xmlns:a16="http://schemas.microsoft.com/office/drawing/2014/main" id="{FC40DFF4-83C7-56C2-04AA-B155D3D2D699}"/>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70">
              <a:extLst>
                <a:ext uri="{FF2B5EF4-FFF2-40B4-BE49-F238E27FC236}">
                  <a16:creationId xmlns:a16="http://schemas.microsoft.com/office/drawing/2014/main" id="{2518FD29-8868-24F3-4B5F-85FC0DE81D74}"/>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044" name="Rectangle 71">
              <a:extLst>
                <a:ext uri="{FF2B5EF4-FFF2-40B4-BE49-F238E27FC236}">
                  <a16:creationId xmlns:a16="http://schemas.microsoft.com/office/drawing/2014/main" id="{AA3E9C26-F6DD-6EF4-D10F-714CDFCD255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5" name="Rectangle 72">
              <a:extLst>
                <a:ext uri="{FF2B5EF4-FFF2-40B4-BE49-F238E27FC236}">
                  <a16:creationId xmlns:a16="http://schemas.microsoft.com/office/drawing/2014/main" id="{C73389AC-9ABB-D5B3-06F4-B1EF56920E79}"/>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6" name="Rectangle 73">
              <a:extLst>
                <a:ext uri="{FF2B5EF4-FFF2-40B4-BE49-F238E27FC236}">
                  <a16:creationId xmlns:a16="http://schemas.microsoft.com/office/drawing/2014/main" id="{4E57CC1B-A7F5-10D6-BDA4-66FCA5BC0E86}"/>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74">
              <a:extLst>
                <a:ext uri="{FF2B5EF4-FFF2-40B4-BE49-F238E27FC236}">
                  <a16:creationId xmlns:a16="http://schemas.microsoft.com/office/drawing/2014/main" id="{E2979184-45F4-7299-8B5B-1C8097CBFD1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048" name="Rectangle 75">
              <a:extLst>
                <a:ext uri="{FF2B5EF4-FFF2-40B4-BE49-F238E27FC236}">
                  <a16:creationId xmlns:a16="http://schemas.microsoft.com/office/drawing/2014/main" id="{EA5ABB34-9856-A0C6-FD03-64896FEAA658}"/>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9" name="Rectangle 76">
              <a:extLst>
                <a:ext uri="{FF2B5EF4-FFF2-40B4-BE49-F238E27FC236}">
                  <a16:creationId xmlns:a16="http://schemas.microsoft.com/office/drawing/2014/main" id="{44BFF9CF-1DBB-B38D-4F75-2F6A50748C77}"/>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0" name="Rectangle 80">
              <a:extLst>
                <a:ext uri="{FF2B5EF4-FFF2-40B4-BE49-F238E27FC236}">
                  <a16:creationId xmlns:a16="http://schemas.microsoft.com/office/drawing/2014/main" id="{859BE994-6AB2-3E60-CB42-7841CCF98CB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81">
              <a:extLst>
                <a:ext uri="{FF2B5EF4-FFF2-40B4-BE49-F238E27FC236}">
                  <a16:creationId xmlns:a16="http://schemas.microsoft.com/office/drawing/2014/main" id="{553F48F3-5990-09E3-1422-4F4882DBFE5A}"/>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82">
              <a:extLst>
                <a:ext uri="{FF2B5EF4-FFF2-40B4-BE49-F238E27FC236}">
                  <a16:creationId xmlns:a16="http://schemas.microsoft.com/office/drawing/2014/main" id="{FBCFC158-1606-4E8C-D866-F837F2D56473}"/>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83">
              <a:extLst>
                <a:ext uri="{FF2B5EF4-FFF2-40B4-BE49-F238E27FC236}">
                  <a16:creationId xmlns:a16="http://schemas.microsoft.com/office/drawing/2014/main" id="{A008AD80-ADF2-EBF1-B582-F0844DC4737A}"/>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84">
              <a:extLst>
                <a:ext uri="{FF2B5EF4-FFF2-40B4-BE49-F238E27FC236}">
                  <a16:creationId xmlns:a16="http://schemas.microsoft.com/office/drawing/2014/main" id="{E85FC10E-BE79-786A-80B3-B66C9A86B1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5" name="Rectangle 85">
              <a:extLst>
                <a:ext uri="{FF2B5EF4-FFF2-40B4-BE49-F238E27FC236}">
                  <a16:creationId xmlns:a16="http://schemas.microsoft.com/office/drawing/2014/main" id="{7AEC7D81-FBCD-AE1D-3145-D8749B9DE432}"/>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6" name="Rectangle 86">
              <a:extLst>
                <a:ext uri="{FF2B5EF4-FFF2-40B4-BE49-F238E27FC236}">
                  <a16:creationId xmlns:a16="http://schemas.microsoft.com/office/drawing/2014/main" id="{A56EFF44-FD99-EC7D-B601-7D3E84D3D23C}"/>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87">
              <a:extLst>
                <a:ext uri="{FF2B5EF4-FFF2-40B4-BE49-F238E27FC236}">
                  <a16:creationId xmlns:a16="http://schemas.microsoft.com/office/drawing/2014/main" id="{3BFBAC43-50AD-A8C6-AD16-1B6DDB1DFDD7}"/>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8" name="Rectangle 88">
              <a:extLst>
                <a:ext uri="{FF2B5EF4-FFF2-40B4-BE49-F238E27FC236}">
                  <a16:creationId xmlns:a16="http://schemas.microsoft.com/office/drawing/2014/main" id="{E2486037-7664-8202-CA9A-EA350C4B1715}"/>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59" name="Rectangle 89">
              <a:extLst>
                <a:ext uri="{FF2B5EF4-FFF2-40B4-BE49-F238E27FC236}">
                  <a16:creationId xmlns:a16="http://schemas.microsoft.com/office/drawing/2014/main" id="{53260830-189A-29BF-6BA7-B626AC794EFC}"/>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90">
              <a:extLst>
                <a:ext uri="{FF2B5EF4-FFF2-40B4-BE49-F238E27FC236}">
                  <a16:creationId xmlns:a16="http://schemas.microsoft.com/office/drawing/2014/main" id="{6EEC49A5-C8B1-BD86-F345-F37A67AD4DD4}"/>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061" name="Rectangle 91">
              <a:extLst>
                <a:ext uri="{FF2B5EF4-FFF2-40B4-BE49-F238E27FC236}">
                  <a16:creationId xmlns:a16="http://schemas.microsoft.com/office/drawing/2014/main" id="{B2DC2D37-08B1-EF70-346E-527B80808DD5}"/>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2" name="Rectangle 92">
              <a:extLst>
                <a:ext uri="{FF2B5EF4-FFF2-40B4-BE49-F238E27FC236}">
                  <a16:creationId xmlns:a16="http://schemas.microsoft.com/office/drawing/2014/main" id="{56B72A12-2839-0FAE-161A-5E90ACEE597F}"/>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3" name="Rectangle 93">
              <a:extLst>
                <a:ext uri="{FF2B5EF4-FFF2-40B4-BE49-F238E27FC236}">
                  <a16:creationId xmlns:a16="http://schemas.microsoft.com/office/drawing/2014/main" id="{30F860B9-29BB-1902-A66B-289E67592D1D}"/>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Rectangle 94">
              <a:extLst>
                <a:ext uri="{FF2B5EF4-FFF2-40B4-BE49-F238E27FC236}">
                  <a16:creationId xmlns:a16="http://schemas.microsoft.com/office/drawing/2014/main" id="{FF07DBCF-87DC-D575-F30D-B42BA109D412}"/>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065" name="Rectangle 95">
              <a:extLst>
                <a:ext uri="{FF2B5EF4-FFF2-40B4-BE49-F238E27FC236}">
                  <a16:creationId xmlns:a16="http://schemas.microsoft.com/office/drawing/2014/main" id="{39D88601-797D-3771-10F0-9C7DB7C8B310}"/>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6" name="Rectangle 96">
              <a:extLst>
                <a:ext uri="{FF2B5EF4-FFF2-40B4-BE49-F238E27FC236}">
                  <a16:creationId xmlns:a16="http://schemas.microsoft.com/office/drawing/2014/main" id="{F960EFD9-9C9C-1688-3CFA-8DC0AA0CD3E4}"/>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7" name="Rectangle 97">
              <a:extLst>
                <a:ext uri="{FF2B5EF4-FFF2-40B4-BE49-F238E27FC236}">
                  <a16:creationId xmlns:a16="http://schemas.microsoft.com/office/drawing/2014/main" id="{E63A06BB-D4BB-E620-6EF8-62CBE8F59DE9}"/>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98">
              <a:extLst>
                <a:ext uri="{FF2B5EF4-FFF2-40B4-BE49-F238E27FC236}">
                  <a16:creationId xmlns:a16="http://schemas.microsoft.com/office/drawing/2014/main" id="{2A01F945-9348-C471-AC52-6158971526AA}"/>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9">
              <a:extLst>
                <a:ext uri="{FF2B5EF4-FFF2-40B4-BE49-F238E27FC236}">
                  <a16:creationId xmlns:a16="http://schemas.microsoft.com/office/drawing/2014/main" id="{0F1E0085-F92B-1A90-0473-14652FE4C4DF}"/>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70" name="Rectangle 100">
              <a:extLst>
                <a:ext uri="{FF2B5EF4-FFF2-40B4-BE49-F238E27FC236}">
                  <a16:creationId xmlns:a16="http://schemas.microsoft.com/office/drawing/2014/main" id="{B027C9FA-0989-2A70-C899-3BBD29F423C3}"/>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101">
              <a:extLst>
                <a:ext uri="{FF2B5EF4-FFF2-40B4-BE49-F238E27FC236}">
                  <a16:creationId xmlns:a16="http://schemas.microsoft.com/office/drawing/2014/main" id="{314E51B2-8132-F44A-E03F-DEE43858F95F}"/>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102">
              <a:extLst>
                <a:ext uri="{FF2B5EF4-FFF2-40B4-BE49-F238E27FC236}">
                  <a16:creationId xmlns:a16="http://schemas.microsoft.com/office/drawing/2014/main" id="{A2C2FC8D-7127-5330-98DF-FF7330905D9F}"/>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Rectangle 103">
              <a:extLst>
                <a:ext uri="{FF2B5EF4-FFF2-40B4-BE49-F238E27FC236}">
                  <a16:creationId xmlns:a16="http://schemas.microsoft.com/office/drawing/2014/main" id="{A5CA91E0-A2D1-C616-4F69-5C46F553570F}"/>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4">
              <a:extLst>
                <a:ext uri="{FF2B5EF4-FFF2-40B4-BE49-F238E27FC236}">
                  <a16:creationId xmlns:a16="http://schemas.microsoft.com/office/drawing/2014/main" id="{23F0DE7E-C113-9671-D774-2CB20821A9BE}"/>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Rectangle 95">
              <a:extLst>
                <a:ext uri="{FF2B5EF4-FFF2-40B4-BE49-F238E27FC236}">
                  <a16:creationId xmlns:a16="http://schemas.microsoft.com/office/drawing/2014/main" id="{AB4042FD-E828-20BD-B705-88450720D1AD}"/>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44375372"/>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11/13/2023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grpSp>
        <p:nvGrpSpPr>
          <p:cNvPr id="7" name="GRID" hidden="1">
            <a:extLst>
              <a:ext uri="{FF2B5EF4-FFF2-40B4-BE49-F238E27FC236}">
                <a16:creationId xmlns:a16="http://schemas.microsoft.com/office/drawing/2014/main" id="{4592FF30-E92D-657B-E0AB-F6B06495EEDC}"/>
              </a:ext>
            </a:extLst>
          </p:cNvPr>
          <p:cNvGrpSpPr/>
          <p:nvPr userDrawn="1"/>
        </p:nvGrpSpPr>
        <p:grpSpPr>
          <a:xfrm>
            <a:off x="0" y="0"/>
            <a:ext cx="12192000" cy="6858000"/>
            <a:chOff x="0" y="0"/>
            <a:chExt cx="12192000" cy="6858000"/>
          </a:xfrm>
        </p:grpSpPr>
        <p:cxnSp>
          <p:nvCxnSpPr>
            <p:cNvPr id="8" name="Straight Connector 7">
              <a:extLst>
                <a:ext uri="{FF2B5EF4-FFF2-40B4-BE49-F238E27FC236}">
                  <a16:creationId xmlns:a16="http://schemas.microsoft.com/office/drawing/2014/main" id="{880D2078-E13C-5900-9F5D-C47D0867EAB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E33AF-E722-64DF-25FE-3B46260B32C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68AE55-EA1D-3F75-2086-73442D803AE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2D433E-038A-319E-3943-DECD030DC42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525D2B-E910-E268-9463-3DDE225D11D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ACE7FE-98F4-E12F-05D6-E1B148994B3D}"/>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C57854-06EB-BA62-390E-B3593225F3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819830-86A4-0081-24F6-3A58CFABF85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3EC65E-6F5A-5830-61CE-5639F944209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2E7B73-E90F-6A5A-C57C-F7A23315C64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149B08-3C40-B23A-F4F0-6CFBA495F9D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39C29F-340B-0B91-FCCB-E84A59F6A3F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01DFFC-D0A9-2E88-26D4-1899B14A8D7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DF1266-5DEF-0775-7724-2708B065E06E}"/>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0DB688-BBB8-4F2C-DDD3-DF5C92172CF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3745EE-51FB-B531-C458-6046F731B12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40CFD-9B8E-FA50-7771-8673FABFA36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A851E1-F739-6F37-EE0F-27A7421661C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59E8CB-555F-40A4-5D94-9E431E9B3CB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8D0C53-20C3-AE40-4D24-3935E7C70B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CC8318-A653-3608-B941-C7481A814990}"/>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87F8B7-93ED-618F-3AA0-62A889A7B21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E67DB2-5EF3-9C3E-C3BB-57071E99CAA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AE097A-229C-1ABD-9E64-C0A671FA504B}"/>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ABEFDB-24A2-F060-31BC-D4A4AE0E776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BE9397-7B59-409B-6E70-F53EDA71919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C400B7-0FD2-93CE-460B-47EA9D1B013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C19-2CD4-E8C4-CB26-37200EA1735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EE6698-3E1B-F21B-31AA-583FAD2D299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E4DB94-CD79-C118-60CD-4A8856BCC32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096367-4743-96EA-8995-025E27BB871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EDB602-DECD-C4A6-4143-4050733E249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E9EA4D-4400-22C4-C24A-7A75879AD06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563C49-E0AB-7DC7-D089-999432E3553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64 square" hidden="1">
            <a:extLst>
              <a:ext uri="{FF2B5EF4-FFF2-40B4-BE49-F238E27FC236}">
                <a16:creationId xmlns:a16="http://schemas.microsoft.com/office/drawing/2014/main" id="{097EE8A0-3DA3-2218-F2C6-4D8D81FE6D5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32 square" hidden="1">
            <a:extLst>
              <a:ext uri="{FF2B5EF4-FFF2-40B4-BE49-F238E27FC236}">
                <a16:creationId xmlns:a16="http://schemas.microsoft.com/office/drawing/2014/main" id="{3F2938C0-A041-C93F-F000-9BA7B85C0E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AF89E04-7245-3A17-E95D-4B96123CA52E}"/>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578652"/>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 id="2147485484" r:id="rId14"/>
    <p:sldLayoutId id="2147485485" r:id="rId15"/>
    <p:sldLayoutId id="2147485486" r:id="rId16"/>
    <p:sldLayoutId id="2147485487" r:id="rId17"/>
    <p:sldLayoutId id="2147485488" r:id="rId18"/>
    <p:sldLayoutId id="2147485489" r:id="rId19"/>
    <p:sldLayoutId id="2147485490" r:id="rId20"/>
    <p:sldLayoutId id="2147485491" r:id="rId21"/>
    <p:sldLayoutId id="2147485492" r:id="rId22"/>
    <p:sldLayoutId id="2147485493" r:id="rId23"/>
    <p:sldLayoutId id="2147485494" r:id="rId24"/>
    <p:sldLayoutId id="2147485495" r:id="rId25"/>
    <p:sldLayoutId id="2147485496" r:id="rId26"/>
    <p:sldLayoutId id="2147485499" r:id="rId27"/>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15.xml"/><Relationship Id="rId6" Type="http://schemas.openxmlformats.org/officeDocument/2006/relationships/hyperlink" Target="https://www.linkedin.com/in/alvinashcraft/" TargetMode="External"/><Relationship Id="rId5" Type="http://schemas.openxmlformats.org/officeDocument/2006/relationships/image" Target="../media/image46.jpe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dotnet.microsoft.com/platform/support" TargetMode="External"/><Relationship Id="rId2" Type="http://schemas.openxmlformats.org/officeDocument/2006/relationships/notesSlide" Target="../notesSlides/notesSlide10.xml"/><Relationship Id="rId1" Type="http://schemas.openxmlformats.org/officeDocument/2006/relationships/slideLayout" Target="../slideLayouts/slideLayout220.xml"/><Relationship Id="rId6" Type="http://schemas.openxmlformats.org/officeDocument/2006/relationships/hyperlink" Target="https://feedback.azure.com/" TargetMode="External"/><Relationship Id="rId5" Type="http://schemas.openxmlformats.org/officeDocument/2006/relationships/image" Target="../media/image64.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21.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2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1.xml"/><Relationship Id="rId6" Type="http://schemas.openxmlformats.org/officeDocument/2006/relationships/image" Target="../media/image45.png"/><Relationship Id="rId5" Type="http://schemas.openxmlformats.org/officeDocument/2006/relationships/image" Target="../media/image68.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2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5.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199.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21.xml"/><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20.xml"/><Relationship Id="rId6" Type="http://schemas.openxmlformats.org/officeDocument/2006/relationships/hyperlink" Target="https://learn.microsoft.com/Contribute/content/" TargetMode="External"/><Relationship Id="rId5" Type="http://schemas.openxmlformats.org/officeDocument/2006/relationships/image" Target="../media/image84.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8.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2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97.xml"/><Relationship Id="rId5" Type="http://schemas.openxmlformats.org/officeDocument/2006/relationships/hyperlink" Target="http://www.alvinashcraft.com/" TargetMode="Externa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20.xml"/><Relationship Id="rId6" Type="http://schemas.openxmlformats.org/officeDocument/2006/relationships/hyperlink" Target="https://learn.microsoft.com/contribute/how-to-write-docs-auth-pack"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21.xml"/><Relationship Id="rId4" Type="http://schemas.openxmlformats.org/officeDocument/2006/relationships/hyperlink" Target="https://github.com/PowerShell/Community-Blog/blob/main/Docs/GitHub-workflow-for-new-post.md"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learn.microsoft.com/training/modules/use-git-from-vs-code" TargetMode="External"/><Relationship Id="rId3" Type="http://schemas.openxmlformats.org/officeDocument/2006/relationships/image" Target="../media/image43.png"/><Relationship Id="rId7" Type="http://schemas.openxmlformats.org/officeDocument/2006/relationships/hyperlink" Target="https://learn.microsoft.com/training/paths/intro-to-vc-git" TargetMode="External"/><Relationship Id="rId2" Type="http://schemas.openxmlformats.org/officeDocument/2006/relationships/notesSlide" Target="../notesSlides/notesSlide22.xml"/><Relationship Id="rId1" Type="http://schemas.openxmlformats.org/officeDocument/2006/relationships/slideLayout" Target="../slideLayouts/slideLayout222.xml"/><Relationship Id="rId6" Type="http://schemas.openxmlformats.org/officeDocument/2006/relationships/hyperlink" Target="https://learn.microsoft.com/training/github"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19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hyperlink" Target="https://learn.microsoft.com/Contribute/content/" TargetMode="External"/><Relationship Id="rId3" Type="http://schemas.openxmlformats.org/officeDocument/2006/relationships/image" Target="../media/image43.png"/><Relationship Id="rId7" Type="http://schemas.openxmlformats.org/officeDocument/2006/relationships/hyperlink" Target="https://learn.microsoft.com/contribute/" TargetMode="External"/><Relationship Id="rId12" Type="http://schemas.openxmlformats.org/officeDocument/2006/relationships/hyperlink" Target="https://github.com/microsoftdocs" TargetMode="External"/><Relationship Id="rId2" Type="http://schemas.openxmlformats.org/officeDocument/2006/relationships/notesSlide" Target="../notesSlides/notesSlide24.xml"/><Relationship Id="rId1" Type="http://schemas.openxmlformats.org/officeDocument/2006/relationships/slideLayout" Target="../slideLayouts/slideLayout217.xml"/><Relationship Id="rId6" Type="http://schemas.openxmlformats.org/officeDocument/2006/relationships/image" Target="../media/image89.svg"/><Relationship Id="rId11" Type="http://schemas.openxmlformats.org/officeDocument/2006/relationships/hyperlink" Target="https://learn.microsoft.com/contribute/content/how-to-write-docs-auth-pack" TargetMode="External"/><Relationship Id="rId5" Type="http://schemas.openxmlformats.org/officeDocument/2006/relationships/image" Target="../media/image88.png"/><Relationship Id="rId10" Type="http://schemas.openxmlformats.org/officeDocument/2006/relationships/hyperlink" Target="https://learn.microsoft.com/training/modules/contribute-to-docs-browser/" TargetMode="External"/><Relationship Id="rId4" Type="http://schemas.openxmlformats.org/officeDocument/2006/relationships/image" Target="../media/image45.png"/><Relationship Id="rId9" Type="http://schemas.openxmlformats.org/officeDocument/2006/relationships/hyperlink" Target="https://learn.microsoft.com/style-guide/welcom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24.xml"/><Relationship Id="rId5" Type="http://schemas.openxmlformats.org/officeDocument/2006/relationships/image" Target="../media/image90.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7.xml"/><Relationship Id="rId5" Type="http://schemas.openxmlformats.org/officeDocument/2006/relationships/image" Target="../media/image44.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hyperlink" Target="https://learn.microsoft.com/answers/" TargetMode="External"/><Relationship Id="rId3" Type="http://schemas.openxmlformats.org/officeDocument/2006/relationships/image" Target="../media/image43.png"/><Relationship Id="rId7" Type="http://schemas.openxmlformats.org/officeDocument/2006/relationships/hyperlink" Target="https://learn.microsoft.com/training/" TargetMode="External"/><Relationship Id="rId2" Type="http://schemas.openxmlformats.org/officeDocument/2006/relationships/notesSlide" Target="../notesSlides/notesSlide4.xml"/><Relationship Id="rId1" Type="http://schemas.openxmlformats.org/officeDocument/2006/relationships/slideLayout" Target="../slideLayouts/slideLayout216.xml"/><Relationship Id="rId6" Type="http://schemas.openxmlformats.org/officeDocument/2006/relationships/hyperlink" Target="https://learn.microsoft.com/docs/" TargetMode="External"/><Relationship Id="rId5" Type="http://schemas.openxmlformats.org/officeDocument/2006/relationships/image" Target="../media/image47.jpe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17.xml"/><Relationship Id="rId5" Type="http://schemas.openxmlformats.org/officeDocument/2006/relationships/image" Target="../media/image48.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98.xml"/><Relationship Id="rId5" Type="http://schemas.openxmlformats.org/officeDocument/2006/relationships/image" Target="../media/image45.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17.xml"/><Relationship Id="rId5" Type="http://schemas.openxmlformats.org/officeDocument/2006/relationships/image" Target="../media/image51.jpe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3.svg"/><Relationship Id="rId2" Type="http://schemas.openxmlformats.org/officeDocument/2006/relationships/notesSlide" Target="../notesSlides/notesSlide8.xml"/><Relationship Id="rId1" Type="http://schemas.openxmlformats.org/officeDocument/2006/relationships/slideLayout" Target="../slideLayouts/slideLayout203.xml"/><Relationship Id="rId6" Type="http://schemas.openxmlformats.org/officeDocument/2006/relationships/image" Target="../media/image52.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220.xml"/><Relationship Id="rId6" Type="http://schemas.openxmlformats.org/officeDocument/2006/relationships/diagramData" Target="../diagrams/data1.xml"/><Relationship Id="rId5" Type="http://schemas.openxmlformats.org/officeDocument/2006/relationships/image" Target="../media/image44.png"/><Relationship Id="rId10" Type="http://schemas.microsoft.com/office/2007/relationships/diagramDrawing" Target="../diagrams/drawing1.xml"/><Relationship Id="rId4" Type="http://schemas.openxmlformats.org/officeDocument/2006/relationships/image" Target="../media/image45.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95E163E8-861C-2780-479E-D55D24B06500}"/>
              </a:ext>
            </a:extLst>
          </p:cNvPr>
          <p:cNvPicPr>
            <a:picLocks noChangeAspect="1"/>
          </p:cNvPicPr>
          <p:nvPr/>
        </p:nvPicPr>
        <p:blipFill rotWithShape="1">
          <a:blip r:embed="rId5"/>
          <a:srcRect l="10153" r="50577" b="-1"/>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36690C63-7E8E-4451-87F8-FC61606D271A}"/>
              </a:ext>
            </a:extLst>
          </p:cNvPr>
          <p:cNvSpPr>
            <a:spLocks noGrp="1"/>
          </p:cNvSpPr>
          <p:nvPr>
            <p:ph type="title"/>
          </p:nvPr>
        </p:nvSpPr>
        <p:spPr>
          <a:xfrm>
            <a:off x="913776" y="670982"/>
            <a:ext cx="6672886" cy="1596177"/>
          </a:xfrm>
        </p:spPr>
        <p:txBody>
          <a:bodyPr vert="horz" lIns="91440" tIns="45720" rIns="91440" bIns="45720" rtlCol="0" anchor="ctr">
            <a:normAutofit/>
          </a:bodyPr>
          <a:lstStyle/>
          <a:p>
            <a:r>
              <a:rPr lang="en-US" dirty="0">
                <a:solidFill>
                  <a:schemeClr val="tx1"/>
                </a:solidFill>
              </a:rPr>
              <a:t>Learn, Share, and Grow: How to Become a Microsoft Learn Contributor</a:t>
            </a:r>
          </a:p>
        </p:txBody>
      </p:sp>
      <p:sp>
        <p:nvSpPr>
          <p:cNvPr id="4" name="Text Placeholder 3">
            <a:extLst>
              <a:ext uri="{FF2B5EF4-FFF2-40B4-BE49-F238E27FC236}">
                <a16:creationId xmlns:a16="http://schemas.microsoft.com/office/drawing/2014/main" id="{02DD142E-C281-EDF3-8479-5E6BA5511D31}"/>
              </a:ext>
            </a:extLst>
          </p:cNvPr>
          <p:cNvSpPr>
            <a:spLocks noGrp="1"/>
          </p:cNvSpPr>
          <p:nvPr>
            <p:ph type="body" sz="quarter" idx="12"/>
          </p:nvPr>
        </p:nvSpPr>
        <p:spPr>
          <a:xfrm>
            <a:off x="494674" y="3429001"/>
            <a:ext cx="7226897" cy="1697636"/>
          </a:xfrm>
        </p:spPr>
        <p:txBody>
          <a:bodyPr vert="horz" lIns="91440" tIns="45720" rIns="91440" bIns="45720" rtlCol="0">
            <a:normAutofit lnSpcReduction="10000"/>
          </a:bodyPr>
          <a:lstStyle/>
          <a:p>
            <a:pPr indent="-228600">
              <a:spcAft>
                <a:spcPts val="600"/>
              </a:spcAft>
              <a:buFont typeface="Arial" panose="020B0604020202020204" pitchFamily="34" charset="0"/>
              <a:buChar char="•"/>
            </a:pPr>
            <a:r>
              <a:rPr lang="en-US" dirty="0">
                <a:solidFill>
                  <a:schemeClr val="tx1"/>
                </a:solidFill>
                <a:cs typeface="+mn-cs"/>
              </a:rPr>
              <a:t>Alvin Ashcraft</a:t>
            </a:r>
          </a:p>
          <a:p>
            <a:pPr indent="-228600">
              <a:spcAft>
                <a:spcPts val="600"/>
              </a:spcAft>
              <a:buFont typeface="Arial" panose="020B0604020202020204" pitchFamily="34" charset="0"/>
              <a:buChar char="•"/>
            </a:pPr>
            <a:r>
              <a:rPr lang="en-US" dirty="0">
                <a:solidFill>
                  <a:schemeClr val="tx1"/>
                </a:solidFill>
                <a:cs typeface="+mn-cs"/>
              </a:rPr>
              <a:t>Sr. Content Developer - Microsoft</a:t>
            </a:r>
          </a:p>
          <a:p>
            <a:pPr indent="-228600">
              <a:spcAft>
                <a:spcPts val="600"/>
              </a:spcAft>
              <a:buFont typeface="Arial" panose="020B0604020202020204" pitchFamily="34" charset="0"/>
              <a:buChar char="•"/>
            </a:pPr>
            <a:r>
              <a:rPr lang="en-US" dirty="0">
                <a:solidFill>
                  <a:schemeClr val="tx1"/>
                </a:solidFill>
                <a:cs typeface="+mn-cs"/>
              </a:rPr>
              <a:t>C+E Skilling Content R&amp;D</a:t>
            </a:r>
          </a:p>
          <a:p>
            <a:pPr indent="-228600">
              <a:spcAft>
                <a:spcPts val="600"/>
              </a:spcAft>
              <a:buFont typeface="Arial" panose="020B0604020202020204" pitchFamily="34" charset="0"/>
              <a:buChar char="•"/>
            </a:pPr>
            <a:r>
              <a:rPr lang="en-US" dirty="0">
                <a:solidFill>
                  <a:schemeClr val="tx1"/>
                </a:solidFill>
                <a:cs typeface="+mn-cs"/>
                <a:hlinkClick r:id="rId6"/>
              </a:rPr>
              <a:t>https://www.linkedin.com/in/alvinashcraft/</a:t>
            </a:r>
            <a:r>
              <a:rPr lang="en-US" dirty="0">
                <a:solidFill>
                  <a:schemeClr val="tx1"/>
                </a:solidFill>
                <a:cs typeface="+mn-cs"/>
              </a:rPr>
              <a:t> </a:t>
            </a:r>
          </a:p>
        </p:txBody>
      </p:sp>
    </p:spTree>
    <p:extLst>
      <p:ext uri="{BB962C8B-B14F-4D97-AF65-F5344CB8AC3E}">
        <p14:creationId xmlns:p14="http://schemas.microsoft.com/office/powerpoint/2010/main" val="35883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D3BA33-3CF5-DCF7-F48B-80FA49504B5A}"/>
              </a:ext>
              <a:ext uri="{C183D7F6-B498-43B3-948B-1728B52AA6E4}">
                <adec:decorative xmlns:adec="http://schemas.microsoft.com/office/drawing/2017/decorative" val="1"/>
              </a:ext>
            </a:extLst>
          </p:cNvPr>
          <p:cNvPicPr>
            <a:picLocks noChangeAspect="1"/>
          </p:cNvPicPr>
          <p:nvPr/>
        </p:nvPicPr>
        <p:blipFill>
          <a:blip r:embed="rId5"/>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solidFill>
                  <a:schemeClr val="tx1"/>
                </a:solidFill>
              </a:rPr>
              <a:t>What belongs in Learn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marL="514350" indent="-228600">
              <a:buFont typeface="Arial" panose="020B0604020202020204" pitchFamily="34" charset="0"/>
              <a:buChar char="•"/>
            </a:pPr>
            <a:r>
              <a:rPr lang="en-US" sz="1700" dirty="0"/>
              <a:t>For </a:t>
            </a:r>
            <a:r>
              <a:rPr lang="en-US" sz="1700" b="1" dirty="0"/>
              <a:t>support issues</a:t>
            </a:r>
            <a:r>
              <a:rPr lang="en-US" sz="1700" dirty="0"/>
              <a:t>, contact Support or partner.</a:t>
            </a:r>
          </a:p>
          <a:p>
            <a:pPr marL="514350" indent="-228600">
              <a:buFont typeface="Arial" panose="020B0604020202020204" pitchFamily="34" charset="0"/>
              <a:buChar char="•"/>
            </a:pPr>
            <a:r>
              <a:rPr lang="en-US" sz="1700" dirty="0"/>
              <a:t>For </a:t>
            </a:r>
            <a:r>
              <a:rPr lang="en-US" sz="1700" dirty="0" err="1"/>
              <a:t>Aure</a:t>
            </a:r>
            <a:r>
              <a:rPr lang="en-US" sz="1700" dirty="0"/>
              <a:t> </a:t>
            </a:r>
            <a:r>
              <a:rPr lang="en-US" sz="1700" b="1" dirty="0"/>
              <a:t>product ideas</a:t>
            </a:r>
            <a:r>
              <a:rPr lang="en-US" sz="1700" dirty="0"/>
              <a:t> and </a:t>
            </a:r>
            <a:r>
              <a:rPr lang="en-US" sz="1700" b="1" dirty="0"/>
              <a:t>product feedback</a:t>
            </a:r>
            <a:r>
              <a:rPr lang="en-US" sz="1700" dirty="0"/>
              <a:t>, use</a:t>
            </a:r>
            <a:r>
              <a:rPr lang="en-US" sz="1700" b="1" dirty="0"/>
              <a:t> </a:t>
            </a:r>
            <a:r>
              <a:rPr lang="en-US" sz="1700" u="sng" dirty="0">
                <a:hlinkClick r:id="rId6"/>
              </a:rPr>
              <a:t>feedback.azure.com</a:t>
            </a:r>
          </a:p>
          <a:p>
            <a:pPr marL="514350" indent="-228600">
              <a:buFont typeface="Arial" panose="020B0604020202020204" pitchFamily="34" charset="0"/>
              <a:buChar char="•"/>
            </a:pPr>
            <a:r>
              <a:rPr lang="en-US" sz="1700" dirty="0"/>
              <a:t>For Windows product feedback, use the Feedback app in the Microsoft Store.</a:t>
            </a:r>
          </a:p>
          <a:p>
            <a:pPr marL="514350" indent="-228600">
              <a:buFont typeface="Arial" panose="020B0604020202020204" pitchFamily="34" charset="0"/>
              <a:buChar char="•"/>
            </a:pPr>
            <a:r>
              <a:rPr lang="en-US" sz="1700" dirty="0"/>
              <a:t>.NET has their own support options: </a:t>
            </a:r>
            <a:r>
              <a:rPr lang="en-US" sz="1700" dirty="0">
                <a:hlinkClick r:id="rId7"/>
              </a:rPr>
              <a:t>dotnet.microsoft.com/platform/support</a:t>
            </a:r>
            <a:r>
              <a:rPr lang="en-US" sz="1700" dirty="0"/>
              <a:t> </a:t>
            </a:r>
          </a:p>
          <a:p>
            <a:pPr marL="514350" indent="-228600">
              <a:buFont typeface="Arial" panose="020B0604020202020204" pitchFamily="34" charset="0"/>
              <a:buChar char="•"/>
            </a:pPr>
            <a:r>
              <a:rPr lang="en-US" sz="1700" dirty="0"/>
              <a:t>Learn feedback Should address the Docs.</a:t>
            </a:r>
          </a:p>
        </p:txBody>
      </p:sp>
    </p:spTree>
    <p:extLst>
      <p:ext uri="{BB962C8B-B14F-4D97-AF65-F5344CB8AC3E}">
        <p14:creationId xmlns:p14="http://schemas.microsoft.com/office/powerpoint/2010/main" val="370059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2351314"/>
            <a:ext cx="10515600" cy="3418115"/>
          </a:xfrm>
        </p:spPr>
        <p:txBody>
          <a:bodyPr>
            <a:normAutofit/>
          </a:bodyPr>
          <a:lstStyle/>
          <a:p>
            <a:pPr marL="0" indent="0">
              <a:buNone/>
            </a:pPr>
            <a:endParaRPr lang="en-US" sz="3200" dirty="0"/>
          </a:p>
          <a:p>
            <a:r>
              <a:rPr lang="en-US" sz="3200" dirty="0"/>
              <a:t>GitHub</a:t>
            </a:r>
            <a:r>
              <a:rPr lang="en-US" sz="3200" b="1" dirty="0"/>
              <a:t> issue</a:t>
            </a:r>
            <a:r>
              <a:rPr lang="en-US" sz="3200" dirty="0"/>
              <a:t>: “This page”</a:t>
            </a:r>
          </a:p>
          <a:p>
            <a:r>
              <a:rPr lang="en-US" sz="3200" dirty="0"/>
              <a:t>github.com/</a:t>
            </a:r>
            <a:r>
              <a:rPr lang="en-US" sz="3200" dirty="0" err="1"/>
              <a:t>MicrosoftDocs</a:t>
            </a:r>
            <a:br>
              <a:rPr lang="en-US" sz="3200" dirty="0"/>
            </a:br>
            <a:endParaRPr lang="en-US" sz="3200" dirty="0"/>
          </a:p>
          <a:p>
            <a:pPr marL="0" indent="0">
              <a:buNone/>
            </a:pPr>
            <a:endParaRPr lang="en-US" sz="3200" dirty="0"/>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2503487"/>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957439"/>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screenshot of a computer&#10;&#10;Description automatically generated">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163383"/>
            <a:ext cx="12174280" cy="6531233"/>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1054065" y="2367092"/>
            <a:ext cx="5855415" cy="3847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20000"/>
              </a:lnSpc>
              <a:buClr>
                <a:schemeClr val="tx1"/>
              </a:buClr>
            </a:pPr>
            <a:endParaRPr lang="en-US" cap="all" dirty="0"/>
          </a:p>
          <a:p>
            <a:pPr marL="514350">
              <a:lnSpc>
                <a:spcPct val="120000"/>
              </a:lnSpc>
              <a:buClr>
                <a:schemeClr val="tx1"/>
              </a:buClr>
            </a:pPr>
            <a:r>
              <a:rPr lang="en-US" cap="all" dirty="0"/>
              <a:t>You Can Make a Simple edit yourself with a GitHub </a:t>
            </a:r>
            <a:r>
              <a:rPr lang="en-US" b="1" cap="all" dirty="0"/>
              <a:t>Pull Request</a:t>
            </a:r>
            <a:endParaRPr lang="en-US" cap="all"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tretch/>
        </p:blipFill>
        <p:spPr>
          <a:xfrm>
            <a:off x="8201455" y="618518"/>
            <a:ext cx="2649616" cy="2649616"/>
          </a:xfrm>
          <a:prstGeom prst="rect">
            <a:avLst/>
          </a:prstGeom>
        </p:spPr>
      </p:pic>
      <p:pic>
        <p:nvPicPr>
          <p:cNvPr id="4" name="Picture 5">
            <a:extLst>
              <a:ext uri="{FF2B5EF4-FFF2-40B4-BE49-F238E27FC236}">
                <a16:creationId xmlns:a16="http://schemas.microsoft.com/office/drawing/2014/main" id="{DD0B52D2-6D7A-C45A-5DD4-CA437385A373}"/>
              </a:ext>
            </a:extLst>
          </p:cNvPr>
          <p:cNvPicPr>
            <a:picLocks noChangeAspect="1"/>
          </p:cNvPicPr>
          <p:nvPr/>
        </p:nvPicPr>
        <p:blipFill>
          <a:blip r:embed="rId5"/>
          <a:stretch>
            <a:fillRect/>
          </a:stretch>
        </p:blipFill>
        <p:spPr>
          <a:xfrm>
            <a:off x="7503997" y="3810173"/>
            <a:ext cx="4044539" cy="2184050"/>
          </a:xfrm>
          <a:prstGeom prst="rect">
            <a:avLst/>
          </a:prstGeom>
        </p:spPr>
      </p:pic>
      <p:pic>
        <p:nvPicPr>
          <p:cNvPr id="21" name="Picture 2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descr="Graphical user interface, text&#10;&#10;Description automatically generated">
            <a:extLst>
              <a:ext uri="{FF2B5EF4-FFF2-40B4-BE49-F238E27FC236}">
                <a16:creationId xmlns:a16="http://schemas.microsoft.com/office/drawing/2014/main" id="{718F8ADF-9F01-4631-8916-D8D1D7B415DA}"/>
              </a:ext>
            </a:extLst>
          </p:cNvPr>
          <p:cNvSpPr>
            <a:spLocks noGrp="1"/>
          </p:cNvSpPr>
          <p:nvPr>
            <p:ph type="title"/>
          </p:nvPr>
        </p:nvSpPr>
        <p:spPr>
          <a:xfrm>
            <a:off x="1054064" y="618517"/>
            <a:ext cx="5855416" cy="1596177"/>
          </a:xfrm>
        </p:spPr>
        <p:txBody>
          <a:bodyPr vert="horz" lIns="91440" tIns="45720" rIns="91440" bIns="45720" rtlCol="0" anchor="ctr">
            <a:normAutofit/>
          </a:bodyPr>
          <a:lstStyle/>
          <a:p>
            <a:r>
              <a:rPr lang="en-US"/>
              <a:t>Contribute via a GitHub Pull Request (PR)</a:t>
            </a:r>
          </a:p>
        </p:txBody>
      </p:sp>
    </p:spTree>
    <p:extLst>
      <p:ext uri="{BB962C8B-B14F-4D97-AF65-F5344CB8AC3E}">
        <p14:creationId xmlns:p14="http://schemas.microsoft.com/office/powerpoint/2010/main" val="335290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754F8-FAC4-666E-A9DF-56311A06AC2E}"/>
              </a:ext>
            </a:extLst>
          </p:cNvPr>
          <p:cNvSpPr>
            <a:spLocks noGrp="1"/>
          </p:cNvSpPr>
          <p:nvPr>
            <p:ph type="title"/>
          </p:nvPr>
        </p:nvSpPr>
        <p:spPr>
          <a:xfrm>
            <a:off x="246743" y="1314450"/>
            <a:ext cx="3433081" cy="3680244"/>
          </a:xfrm>
        </p:spPr>
        <p:txBody>
          <a:bodyPr>
            <a:normAutofit/>
          </a:bodyPr>
          <a:lstStyle/>
          <a:p>
            <a:pPr algn="l"/>
            <a:r>
              <a:rPr lang="en-US" sz="4400" dirty="0">
                <a:cs typeface="Segoe UI"/>
              </a:rPr>
              <a:t>Demo - Create a PR</a:t>
            </a:r>
            <a:endParaRPr lang="en-US" sz="4400" dirty="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3389D544-DD38-EEE2-6201-C8AFFADE7258}"/>
              </a:ext>
            </a:extLst>
          </p:cNvPr>
          <p:cNvGraphicFramePr>
            <a:graphicFrameLocks noGrp="1"/>
          </p:cNvGraphicFramePr>
          <p:nvPr>
            <p:ph idx="1"/>
            <p:extLst>
              <p:ext uri="{D42A27DB-BD31-4B8C-83A1-F6EECF244321}">
                <p14:modId xmlns:p14="http://schemas.microsoft.com/office/powerpoint/2010/main" val="957406218"/>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1656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Wall of advesive notes with one standing out">
            <a:extLst>
              <a:ext uri="{FF2B5EF4-FFF2-40B4-BE49-F238E27FC236}">
                <a16:creationId xmlns:a16="http://schemas.microsoft.com/office/drawing/2014/main" id="{19D44D3F-D275-8FAC-27B7-347907F2DCBF}"/>
              </a:ext>
            </a:extLst>
          </p:cNvPr>
          <p:cNvPicPr>
            <a:picLocks noChangeAspect="1"/>
          </p:cNvPicPr>
          <p:nvPr/>
        </p:nvPicPr>
        <p:blipFill rotWithShape="1">
          <a:blip r:embed="rId3"/>
          <a:srcRect l="21981" r="38845" b="-1"/>
          <a:stretch/>
        </p:blipFill>
        <p:spPr>
          <a:xfrm>
            <a:off x="20" y="10"/>
            <a:ext cx="4024741" cy="6857990"/>
          </a:xfrm>
          <a:prstGeom prst="rect">
            <a:avLst/>
          </a:prstGeom>
        </p:spPr>
      </p:pic>
      <p:sp>
        <p:nvSpPr>
          <p:cNvPr id="20" name="Rectangle 1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Contributions - Wrap-up</a:t>
            </a:r>
            <a:endParaRPr lang="en-US" b="0" spc="-50">
              <a:ln w="3175">
                <a:noFill/>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4465048" y="2367092"/>
            <a:ext cx="6672887" cy="342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10000"/>
              </a:lnSpc>
              <a:spcBef>
                <a:spcPct val="20000"/>
              </a:spcBef>
              <a:buClr>
                <a:schemeClr val="tx1"/>
              </a:buClr>
              <a:buSzPct val="90000"/>
            </a:pPr>
            <a:endParaRPr lang="en-US" sz="2600" cap="all" dirty="0"/>
          </a:p>
          <a:p>
            <a:pPr marL="514350">
              <a:lnSpc>
                <a:spcPct val="110000"/>
              </a:lnSpc>
              <a:spcBef>
                <a:spcPct val="20000"/>
              </a:spcBef>
              <a:buClr>
                <a:schemeClr val="tx1"/>
              </a:buClr>
              <a:buSzPct val="90000"/>
            </a:pPr>
            <a:r>
              <a:rPr lang="en-US" sz="2600" cap="all" dirty="0"/>
              <a:t>GitHub</a:t>
            </a:r>
            <a:r>
              <a:rPr lang="en-US" sz="2600" b="1" cap="all" dirty="0"/>
              <a:t> issue</a:t>
            </a:r>
            <a:r>
              <a:rPr lang="en-US" sz="2600" cap="all" dirty="0"/>
              <a:t>: “This page” github.com/</a:t>
            </a:r>
            <a:r>
              <a:rPr lang="en-US" sz="2600" cap="all" dirty="0" err="1"/>
              <a:t>MicrosoftDocs</a:t>
            </a:r>
            <a:endParaRPr lang="en-US" sz="2600" cap="all" dirty="0"/>
          </a:p>
          <a:p>
            <a:pPr marL="514350">
              <a:lnSpc>
                <a:spcPct val="110000"/>
              </a:lnSpc>
              <a:spcBef>
                <a:spcPct val="20000"/>
              </a:spcBef>
              <a:buClr>
                <a:schemeClr val="tx1"/>
              </a:buClr>
              <a:buSzPct val="90000"/>
            </a:pPr>
            <a:r>
              <a:rPr lang="en-US" sz="2600" cap="all" dirty="0"/>
              <a:t>Contribute directly to articles via a GitHub </a:t>
            </a:r>
            <a:r>
              <a:rPr lang="en-US" sz="2600" b="1" cap="all" dirty="0"/>
              <a:t>Pull Request.</a:t>
            </a:r>
          </a:p>
          <a:p>
            <a:pPr marL="514350">
              <a:lnSpc>
                <a:spcPct val="110000"/>
              </a:lnSpc>
              <a:spcBef>
                <a:spcPct val="20000"/>
              </a:spcBef>
              <a:buClr>
                <a:schemeClr val="tx1"/>
              </a:buClr>
              <a:buSzPct val="90000"/>
            </a:pPr>
            <a:r>
              <a:rPr lang="en-US" sz="2600" cap="all" dirty="0"/>
              <a:t>Contributor guidance: learn.microsoft.com/contribute</a:t>
            </a:r>
            <a:endParaRPr lang="en-US" sz="2600" b="1" cap="all" dirty="0"/>
          </a:p>
          <a:p>
            <a:pPr marL="0">
              <a:lnSpc>
                <a:spcPct val="110000"/>
              </a:lnSpc>
              <a:spcBef>
                <a:spcPct val="20000"/>
              </a:spcBef>
              <a:buClr>
                <a:schemeClr val="tx1"/>
              </a:buClr>
              <a:buSzPct val="90000"/>
            </a:pPr>
            <a:endParaRPr lang="en-US" sz="2600" b="1" cap="all" dirty="0"/>
          </a:p>
        </p:txBody>
      </p:sp>
    </p:spTree>
    <p:extLst>
      <p:ext uri="{BB962C8B-B14F-4D97-AF65-F5344CB8AC3E}">
        <p14:creationId xmlns:p14="http://schemas.microsoft.com/office/powerpoint/2010/main" val="1183445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4430896" y="1905019"/>
            <a:ext cx="7484253" cy="4800581"/>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308F0F-B16B-F65E-F75A-DA4627795B3C}"/>
              </a:ext>
              <a:ext uri="{C183D7F6-B498-43B3-948B-1728B52AA6E4}">
                <adec:decorative xmlns:adec="http://schemas.microsoft.com/office/drawing/2017/decorative" val="1"/>
              </a:ext>
            </a:extLst>
          </p:cNvPr>
          <p:cNvPicPr>
            <a:picLocks noChangeAspect="1"/>
          </p:cNvPicPr>
          <p:nvPr/>
        </p:nvPicPr>
        <p:blipFill rotWithShape="1">
          <a:blip r:embed="rId5"/>
          <a:srcRect l="9744" r="31422"/>
          <a:stretch/>
        </p:blipFill>
        <p:spPr>
          <a:xfrm>
            <a:off x="20" y="10"/>
            <a:ext cx="4024741" cy="6857990"/>
          </a:xfrm>
          <a:prstGeom prst="rect">
            <a:avLst/>
          </a:prstGeom>
        </p:spPr>
      </p:pic>
      <p:sp>
        <p:nvSpPr>
          <p:cNvPr id="16" name="Rectangle 15">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solidFill>
                  <a:schemeClr val="tx1"/>
                </a:solidFill>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4465048" y="2367092"/>
            <a:ext cx="6672887" cy="3424107"/>
          </a:xfrm>
        </p:spPr>
        <p:txBody>
          <a:bodyPr vert="horz" lIns="91440" tIns="45720" rIns="91440" bIns="45720" rtlCol="0">
            <a:normAutofit fontScale="92500"/>
          </a:bodyPr>
          <a:lstStyle/>
          <a:p>
            <a:pPr indent="-228600">
              <a:buFont typeface="Arial" panose="020B0604020202020204" pitchFamily="34" charset="0"/>
              <a:buChar char="•"/>
            </a:pPr>
            <a:r>
              <a:rPr lang="en-US" sz="1700" dirty="0"/>
              <a:t>If you're not sure how it should change, give it a shot. </a:t>
            </a:r>
          </a:p>
          <a:p>
            <a:pPr indent="-228600">
              <a:buFont typeface="Arial" panose="020B0604020202020204" pitchFamily="34" charset="0"/>
              <a:buChar char="•"/>
            </a:pPr>
            <a:r>
              <a:rPr lang="en-US" sz="1700" dirty="0"/>
              <a:t>Image or graphic needs to be updated? We got it.</a:t>
            </a:r>
          </a:p>
          <a:p>
            <a:pPr indent="-228600">
              <a:buFont typeface="Arial" panose="020B0604020202020204" pitchFamily="34" charset="0"/>
              <a:buChar char="•"/>
            </a:pPr>
            <a:r>
              <a:rPr lang="en-US" sz="1700" dirty="0"/>
              <a:t>Capitalization is Tough. We get it.</a:t>
            </a:r>
          </a:p>
          <a:p>
            <a:pPr marL="685800" marR="0" indent="-228600">
              <a:spcBef>
                <a:spcPts val="0"/>
              </a:spcBef>
              <a:spcAft>
                <a:spcPts val="0"/>
              </a:spcAft>
              <a:buFont typeface="Arial" panose="020B0604020202020204" pitchFamily="34" charset="0"/>
              <a:buChar char="•"/>
            </a:pPr>
            <a:r>
              <a:rPr lang="en-US" sz="1700" dirty="0"/>
              <a:t>“Azure SQL Managed Instance” vs “a managed instance”</a:t>
            </a:r>
          </a:p>
          <a:p>
            <a:pPr marL="685800" marR="0" indent="-228600">
              <a:spcBef>
                <a:spcPts val="0"/>
              </a:spcBef>
              <a:spcAft>
                <a:spcPts val="0"/>
              </a:spcAft>
              <a:buFont typeface="Arial" panose="020B0604020202020204" pitchFamily="34" charset="0"/>
              <a:buChar char="•"/>
            </a:pPr>
            <a:r>
              <a:rPr lang="en-US" sz="1700" dirty="0"/>
              <a:t>“Azure Functions” vs “a function”</a:t>
            </a:r>
          </a:p>
          <a:p>
            <a:pPr marL="685800" marR="0" indent="-228600">
              <a:spcBef>
                <a:spcPts val="0"/>
              </a:spcBef>
              <a:spcAft>
                <a:spcPts val="0"/>
              </a:spcAft>
              <a:buFont typeface="Arial" panose="020B0604020202020204" pitchFamily="34" charset="0"/>
              <a:buChar char="•"/>
            </a:pPr>
            <a:r>
              <a:rPr lang="en-US" sz="1700" dirty="0"/>
              <a:t>When you go to Taco Hut, you eat a taco, not a Taco.</a:t>
            </a:r>
          </a:p>
          <a:p>
            <a:pPr indent="-228600">
              <a:buFont typeface="Arial" panose="020B0604020202020204" pitchFamily="34" charset="0"/>
              <a:buChar char="•"/>
            </a:pPr>
            <a:r>
              <a:rPr lang="en-US" sz="1700" dirty="0"/>
              <a:t>Above all, be simple and human.</a:t>
            </a:r>
          </a:p>
          <a:p>
            <a:pPr indent="-228600">
              <a:buFont typeface="Arial" panose="020B0604020202020204" pitchFamily="34" charset="0"/>
              <a:buChar char="•"/>
            </a:pPr>
            <a:r>
              <a:rPr lang="en-US" sz="1700" dirty="0"/>
              <a:t>Get Help - </a:t>
            </a:r>
            <a:r>
              <a:rPr lang="en-US" sz="1700" dirty="0">
                <a:hlinkClick r:id="rId6"/>
              </a:rPr>
              <a:t>https://learn.microsoft.com/Contribute/content/</a:t>
            </a:r>
            <a:r>
              <a:rPr lang="en-US" sz="1700" dirty="0"/>
              <a:t> </a:t>
            </a:r>
          </a:p>
          <a:p>
            <a:pPr marL="457200" lvl="1"/>
            <a:endParaRPr lang="en-US" sz="1700" dirty="0"/>
          </a:p>
        </p:txBody>
      </p:sp>
    </p:spTree>
    <p:extLst>
      <p:ext uri="{BB962C8B-B14F-4D97-AF65-F5344CB8AC3E}">
        <p14:creationId xmlns:p14="http://schemas.microsoft.com/office/powerpoint/2010/main" val="454548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2" name="Picture 11">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1286933" y="2213361"/>
            <a:ext cx="6247721" cy="2204815"/>
          </a:xfrm>
        </p:spPr>
        <p:txBody>
          <a:bodyPr>
            <a:normAutofit/>
          </a:bodyPr>
          <a:lstStyle/>
          <a:p>
            <a:pPr algn="l"/>
            <a:r>
              <a:rPr lang="en-US" dirty="0"/>
              <a:t>GitHub hosts Microsoft Learn content</a:t>
            </a:r>
          </a:p>
        </p:txBody>
      </p:sp>
      <p:sp>
        <p:nvSpPr>
          <p:cNvPr id="2" name="Subtitle 1">
            <a:extLst>
              <a:ext uri="{FF2B5EF4-FFF2-40B4-BE49-F238E27FC236}">
                <a16:creationId xmlns:a16="http://schemas.microsoft.com/office/drawing/2014/main" id="{0CEFF3A4-604C-7A62-D7FD-2D8BD675AD04}"/>
              </a:ext>
            </a:extLst>
          </p:cNvPr>
          <p:cNvSpPr>
            <a:spLocks noGrp="1"/>
          </p:cNvSpPr>
          <p:nvPr>
            <p:ph type="subTitle" idx="1"/>
          </p:nvPr>
        </p:nvSpPr>
        <p:spPr>
          <a:xfrm>
            <a:off x="1286934" y="4418176"/>
            <a:ext cx="6247721" cy="1264209"/>
          </a:xfrm>
        </p:spPr>
        <p:txBody>
          <a:bodyPr>
            <a:normAutofit/>
          </a:bodyPr>
          <a:lstStyle/>
          <a:p>
            <a:pPr algn="l"/>
            <a:r>
              <a:rPr lang="en-US">
                <a:solidFill>
                  <a:schemeClr val="tx1">
                    <a:lumMod val="50000"/>
                    <a:lumOff val="50000"/>
                  </a:schemeClr>
                </a:solidFill>
              </a:rPr>
              <a:t>Public and Private Repos</a:t>
            </a:r>
          </a:p>
        </p:txBody>
      </p:sp>
      <p:pic>
        <p:nvPicPr>
          <p:cNvPr id="14" name="Picture 13">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6" name="Picture 15">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3834988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tretch/>
        </p:blipFill>
        <p:spPr>
          <a:xfrm>
            <a:off x="643464" y="1413723"/>
            <a:ext cx="3995592" cy="400560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a:normAutofit/>
          </a:bodyPr>
          <a:lstStyle/>
          <a:p>
            <a:r>
              <a:rPr lang="en-US"/>
              <a:t>Learn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5282520" y="2367092"/>
            <a:ext cx="5855415" cy="3847444"/>
          </a:xfrm>
        </p:spPr>
        <p:txBody>
          <a:bodyPr vert="horz" lIns="91440" tIns="45720" rIns="91440" bIns="45720" rtlCol="0">
            <a:normAutofit/>
          </a:bodyPr>
          <a:lstStyle/>
          <a:p>
            <a:r>
              <a:rPr lang="en-US">
                <a:cs typeface="Segoe UI"/>
              </a:rPr>
              <a:t>VS Code, Learn Authoring Pack, GitHub, Azure DevOps</a:t>
            </a:r>
          </a:p>
          <a:p>
            <a:r>
              <a:rPr lang="en-US">
                <a:cs typeface="Segoe UI"/>
              </a:rPr>
              <a:t>Rich metadata and SEO tracking, Azure Databricks</a:t>
            </a:r>
            <a:endParaRPr lang="en-US">
              <a:cs typeface="Calibri"/>
            </a:endParaRPr>
          </a:p>
          <a:p>
            <a:r>
              <a:rPr lang="en-US">
                <a:cs typeface="Segoe UI"/>
              </a:rPr>
              <a:t>Release branches for big, timed doc releases</a:t>
            </a:r>
          </a:p>
          <a:p>
            <a:endParaRPr lang="en-US"/>
          </a:p>
        </p:txBody>
      </p:sp>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959896" y="960814"/>
            <a:ext cx="2732249" cy="4912936"/>
          </a:xfrm>
        </p:spPr>
        <p:txBody>
          <a:bodyPr vert="horz" lIns="91440" tIns="45720" rIns="91440" bIns="45720" rtlCol="0" anchor="b">
            <a:normAutofit/>
          </a:bodyPr>
          <a:lstStyle/>
          <a:p>
            <a:pPr algn="r"/>
            <a:r>
              <a:rPr lang="en-US" sz="4000"/>
              <a:t>About Me</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979078" y="960814"/>
            <a:ext cx="6247722" cy="4830385"/>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Software Developer &amp; Architect for 25+ Years</a:t>
            </a:r>
          </a:p>
          <a:p>
            <a:pPr lvl="1">
              <a:lnSpc>
                <a:spcPct val="110000"/>
              </a:lnSpc>
            </a:pPr>
            <a:r>
              <a:rPr lang="en-US" sz="1500" dirty="0"/>
              <a:t>.NET / C# / WPF / Angular / SQL Server</a:t>
            </a:r>
          </a:p>
          <a:p>
            <a:pPr indent="-228600">
              <a:lnSpc>
                <a:spcPct val="110000"/>
              </a:lnSpc>
              <a:buFont typeface="Arial" panose="020B0604020202020204" pitchFamily="34" charset="0"/>
              <a:buChar char="•"/>
            </a:pPr>
            <a:r>
              <a:rPr lang="en-US" sz="1500" dirty="0"/>
              <a:t>Morning Dew Link Blog – </a:t>
            </a:r>
            <a:r>
              <a:rPr lang="en-US" sz="1500" dirty="0">
                <a:hlinkClick r:id="rId5"/>
              </a:rPr>
              <a:t>www.alvinashcraft.com</a:t>
            </a:r>
            <a:r>
              <a:rPr lang="en-US" sz="1500" dirty="0"/>
              <a:t> </a:t>
            </a:r>
          </a:p>
          <a:p>
            <a:pPr lvl="1">
              <a:lnSpc>
                <a:spcPct val="110000"/>
              </a:lnSpc>
            </a:pPr>
            <a:r>
              <a:rPr lang="en-US" sz="1500" dirty="0"/>
              <a:t>Daily Links for Developers Since 2007</a:t>
            </a:r>
          </a:p>
          <a:p>
            <a:pPr indent="-228600">
              <a:lnSpc>
                <a:spcPct val="110000"/>
              </a:lnSpc>
              <a:buFont typeface="Arial" panose="020B0604020202020204" pitchFamily="34" charset="0"/>
              <a:buChar char="•"/>
            </a:pPr>
            <a:r>
              <a:rPr lang="en-US" sz="1500" dirty="0"/>
              <a:t>Author of Three Books</a:t>
            </a:r>
          </a:p>
          <a:p>
            <a:pPr lvl="1">
              <a:lnSpc>
                <a:spcPct val="110000"/>
              </a:lnSpc>
            </a:pPr>
            <a:r>
              <a:rPr lang="en-US" sz="1500" dirty="0"/>
              <a:t>Learn WinUI 3 (1st &amp; 2nd Editions)</a:t>
            </a:r>
          </a:p>
          <a:p>
            <a:pPr lvl="1">
              <a:lnSpc>
                <a:spcPct val="110000"/>
              </a:lnSpc>
            </a:pPr>
            <a:r>
              <a:rPr lang="en-US" sz="1500" dirty="0"/>
              <a:t>Parallel Programming and Concurrency with C# 10 and .NET 6</a:t>
            </a:r>
          </a:p>
          <a:p>
            <a:pPr indent="-228600">
              <a:lnSpc>
                <a:spcPct val="110000"/>
              </a:lnSpc>
              <a:buFont typeface="Arial" panose="020B0604020202020204" pitchFamily="34" charset="0"/>
              <a:buChar char="•"/>
            </a:pPr>
            <a:r>
              <a:rPr lang="en-US" sz="1500" dirty="0"/>
              <a:t>Joined Microsoft – March 2022</a:t>
            </a:r>
          </a:p>
          <a:p>
            <a:pPr lvl="1">
              <a:lnSpc>
                <a:spcPct val="110000"/>
              </a:lnSpc>
            </a:pPr>
            <a:r>
              <a:rPr lang="en-US" sz="1500" dirty="0"/>
              <a:t>Content Team &gt; Skilling Org &gt; Commerce &amp; Ecosystems</a:t>
            </a:r>
          </a:p>
          <a:p>
            <a:pPr lvl="1">
              <a:lnSpc>
                <a:spcPct val="110000"/>
              </a:lnSpc>
            </a:pPr>
            <a:r>
              <a:rPr lang="en-US" sz="1500" dirty="0"/>
              <a:t>Windows Dev Docs (Win32/UWP/Windows App SDK)</a:t>
            </a:r>
          </a:p>
          <a:p>
            <a:pPr indent="-228600">
              <a:lnSpc>
                <a:spcPct val="110000"/>
              </a:lnSpc>
              <a:buFont typeface="Arial" panose="020B0604020202020204" pitchFamily="34" charset="0"/>
              <a:buChar char="•"/>
            </a:pPr>
            <a:r>
              <a:rPr lang="en-US" sz="1500" dirty="0"/>
              <a:t>TechBash Organizer &amp; TechBash Foundation Board Member Since 2016</a:t>
            </a:r>
          </a:p>
        </p:txBody>
      </p:sp>
    </p:spTree>
    <p:extLst>
      <p:ext uri="{BB962C8B-B14F-4D97-AF65-F5344CB8AC3E}">
        <p14:creationId xmlns:p14="http://schemas.microsoft.com/office/powerpoint/2010/main" val="17493029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7A53DF33-95A4-2294-98A0-DE20D99FE05E}"/>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3700">
                <a:solidFill>
                  <a:schemeClr val="tx1"/>
                </a:solidFill>
              </a:rPr>
              <a:t>Visual Studio Code plugins for authoring</a:t>
            </a:r>
          </a:p>
        </p:txBody>
      </p:sp>
      <p:sp>
        <p:nvSpPr>
          <p:cNvPr id="3" name="Content Placeholder 2">
            <a:extLst>
              <a:ext uri="{FF2B5EF4-FFF2-40B4-BE49-F238E27FC236}">
                <a16:creationId xmlns:a16="http://schemas.microsoft.com/office/drawing/2014/main" id="{0C8AA96A-C54F-7A55-194F-EFA1DDA7C522}"/>
              </a:ext>
            </a:extLst>
          </p:cNvPr>
          <p:cNvSpPr>
            <a:spLocks noGrp="1"/>
          </p:cNvSpPr>
          <p:nvPr>
            <p:ph type="body" sz="quarter" idx="11"/>
          </p:nvPr>
        </p:nvSpPr>
        <p:spPr>
          <a:xfrm>
            <a:off x="4701008" y="1193576"/>
            <a:ext cx="6576591" cy="4953224"/>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Learn Authoring Pack (get more info </a:t>
            </a:r>
            <a:r>
              <a:rPr lang="en-US" sz="1500" dirty="0">
                <a:hlinkClick r:id="rId6"/>
              </a:rPr>
              <a:t>here</a:t>
            </a:r>
            <a:r>
              <a:rPr lang="en-US" sz="1500" dirty="0"/>
              <a:t>)</a:t>
            </a:r>
          </a:p>
          <a:p>
            <a:pPr lvl="1">
              <a:lnSpc>
                <a:spcPct val="110000"/>
              </a:lnSpc>
            </a:pPr>
            <a:r>
              <a:rPr lang="en-US" sz="1500" dirty="0"/>
              <a:t>Enhanced markdown preview optimized for Learn</a:t>
            </a:r>
          </a:p>
          <a:p>
            <a:pPr lvl="1">
              <a:lnSpc>
                <a:spcPct val="110000"/>
              </a:lnSpc>
            </a:pPr>
            <a:r>
              <a:rPr lang="en-US" sz="1500" dirty="0"/>
              <a:t>Markdown linter</a:t>
            </a:r>
          </a:p>
          <a:p>
            <a:pPr lvl="1">
              <a:lnSpc>
                <a:spcPct val="110000"/>
              </a:lnSpc>
            </a:pPr>
            <a:r>
              <a:rPr lang="en-US" sz="1500" dirty="0"/>
              <a:t>Article templates</a:t>
            </a:r>
          </a:p>
          <a:p>
            <a:pPr lvl="1">
              <a:lnSpc>
                <a:spcPct val="110000"/>
              </a:lnSpc>
            </a:pPr>
            <a:r>
              <a:rPr lang="en-US" sz="1500" dirty="0"/>
              <a:t>YAML schema validation</a:t>
            </a:r>
          </a:p>
          <a:p>
            <a:pPr lvl="1">
              <a:lnSpc>
                <a:spcPct val="110000"/>
              </a:lnSpc>
            </a:pPr>
            <a:r>
              <a:rPr lang="en-US" sz="1500" dirty="0"/>
              <a:t>Learn images extension</a:t>
            </a:r>
          </a:p>
          <a:p>
            <a:pPr indent="-228600">
              <a:lnSpc>
                <a:spcPct val="110000"/>
              </a:lnSpc>
              <a:buFont typeface="Arial" panose="020B0604020202020204" pitchFamily="34" charset="0"/>
              <a:buChar char="•"/>
            </a:pPr>
            <a:r>
              <a:rPr lang="en-US" sz="1500" dirty="0" err="1"/>
              <a:t>GitLens</a:t>
            </a:r>
            <a:endParaRPr lang="en-US" sz="1500" dirty="0"/>
          </a:p>
          <a:p>
            <a:pPr lvl="1">
              <a:lnSpc>
                <a:spcPct val="110000"/>
              </a:lnSpc>
            </a:pPr>
            <a:r>
              <a:rPr lang="en-US" sz="1500" dirty="0"/>
              <a:t>Enhanced commit history with visualizations</a:t>
            </a:r>
          </a:p>
          <a:p>
            <a:pPr lvl="1">
              <a:lnSpc>
                <a:spcPct val="110000"/>
              </a:lnSpc>
            </a:pPr>
            <a:r>
              <a:rPr lang="en-US" sz="1500" dirty="0"/>
              <a:t>Comparison commands</a:t>
            </a:r>
          </a:p>
          <a:p>
            <a:pPr indent="-228600">
              <a:lnSpc>
                <a:spcPct val="110000"/>
              </a:lnSpc>
              <a:buFont typeface="Arial" panose="020B0604020202020204" pitchFamily="34" charset="0"/>
              <a:buChar char="•"/>
            </a:pPr>
            <a:r>
              <a:rPr lang="en-US" sz="1500" dirty="0"/>
              <a:t>GitHub Pull Requests and Issues</a:t>
            </a:r>
          </a:p>
          <a:p>
            <a:pPr lvl="1">
              <a:lnSpc>
                <a:spcPct val="110000"/>
              </a:lnSpc>
            </a:pPr>
            <a:r>
              <a:rPr lang="en-US" sz="1500" dirty="0"/>
              <a:t>Review &amp; manage issues and pull requests within VS Code</a:t>
            </a:r>
          </a:p>
          <a:p>
            <a:pPr>
              <a:lnSpc>
                <a:spcPct val="110000"/>
              </a:lnSpc>
            </a:pPr>
            <a:r>
              <a:rPr lang="en-US" sz="1500" dirty="0"/>
              <a:t>GitHub Copilot</a:t>
            </a:r>
          </a:p>
          <a:p>
            <a:pPr lvl="1">
              <a:lnSpc>
                <a:spcPct val="110000"/>
              </a:lnSpc>
            </a:pPr>
            <a:r>
              <a:rPr lang="en-US" sz="1500" dirty="0"/>
              <a:t>Markdown Suggestions as You Type</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2620379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913775" y="400807"/>
            <a:ext cx="10364451" cy="1210279"/>
          </a:xfrm>
        </p:spPr>
        <p:txBody>
          <a:bodyPr>
            <a:normAutofit/>
          </a:bodyPr>
          <a:lstStyle/>
          <a:p>
            <a:r>
              <a:rPr lang="en-US" dirty="0"/>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516070"/>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A99F7E4-6FA2-1F95-5AA6-8531F3613163}"/>
              </a:ext>
            </a:extLst>
          </p:cNvPr>
          <p:cNvSpPr txBox="1"/>
          <p:nvPr/>
        </p:nvSpPr>
        <p:spPr>
          <a:xfrm>
            <a:off x="306658" y="5148146"/>
            <a:ext cx="11299901"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2400" dirty="0">
                <a:solidFill>
                  <a:srgbClr val="FFFFFF"/>
                </a:solidFill>
                <a:cs typeface="Segoe UI"/>
              </a:rPr>
              <a:t>A more detailed GitHub workflow:</a:t>
            </a:r>
          </a:p>
          <a:p>
            <a:pPr marL="742315" lvl="1" indent="-285750">
              <a:spcBef>
                <a:spcPct val="20000"/>
              </a:spcBef>
              <a:buFont typeface="Arial"/>
              <a:buChar char="•"/>
            </a:pPr>
            <a:r>
              <a:rPr lang="en-US" sz="2000" dirty="0">
                <a:solidFill>
                  <a:srgbClr val="FF5C39"/>
                </a:solidFill>
                <a:cs typeface="Segoe UI"/>
                <a:hlinkClick r:id="rId4"/>
              </a:rPr>
              <a:t>https://github.com/PowerShell/Community-Blog/blob/main/Docs/GitHub-workflow-for-new-post.md</a:t>
            </a:r>
            <a:r>
              <a:rPr lang="en-US" sz="2000" dirty="0">
                <a:solidFill>
                  <a:srgbClr val="FFFFFF"/>
                </a:solidFill>
                <a:cs typeface="Segoe UI"/>
              </a:rPr>
              <a:t> </a:t>
            </a:r>
            <a:endParaRPr lang="en-US" dirty="0"/>
          </a:p>
          <a:p>
            <a:pPr algn="l"/>
            <a:endParaRPr lang="en-US" sz="2000" dirty="0">
              <a:cs typeface="Segoe UI"/>
            </a:endParaRPr>
          </a:p>
        </p:txBody>
      </p:sp>
    </p:spTree>
    <p:extLst>
      <p:ext uri="{BB962C8B-B14F-4D97-AF65-F5344CB8AC3E}">
        <p14:creationId xmlns:p14="http://schemas.microsoft.com/office/powerpoint/2010/main" val="877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4FB897A4-045C-DA15-7FD1-F77A7702C54C}"/>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100">
                <a:solidFill>
                  <a:schemeClr val="tx1"/>
                </a:solidFill>
              </a:rPr>
              <a:t>Resources on Git and GitHub on Microsoft Learn</a:t>
            </a:r>
          </a:p>
        </p:txBody>
      </p:sp>
      <p:sp>
        <p:nvSpPr>
          <p:cNvPr id="3" name="Content Placeholder 2">
            <a:extLst>
              <a:ext uri="{FF2B5EF4-FFF2-40B4-BE49-F238E27FC236}">
                <a16:creationId xmlns:a16="http://schemas.microsoft.com/office/drawing/2014/main" id="{34380062-F65D-4038-224A-894B027C2118}"/>
              </a:ext>
            </a:extLst>
          </p:cNvPr>
          <p:cNvSpPr>
            <a:spLocks noGrp="1"/>
          </p:cNvSpPr>
          <p:nvPr>
            <p:ph sz="quarter" idx="10"/>
          </p:nvPr>
        </p:nvSpPr>
        <p:spPr>
          <a:xfrm>
            <a:off x="4701008" y="1193576"/>
            <a:ext cx="6576591" cy="4470850"/>
          </a:xfrm>
        </p:spPr>
        <p:txBody>
          <a:bodyPr vert="horz" lIns="91440" tIns="45720" rIns="91440" bIns="45720" rtlCol="0" anchor="ctr">
            <a:normAutofit/>
          </a:bodyPr>
          <a:lstStyle/>
          <a:p>
            <a:pPr marL="0"/>
            <a:endParaRPr lang="en-US" sz="1700" dirty="0">
              <a:solidFill>
                <a:schemeClr val="tx1"/>
              </a:solidFill>
            </a:endParaRPr>
          </a:p>
          <a:p>
            <a:pPr marL="0"/>
            <a:r>
              <a:rPr lang="en-US" sz="1700" dirty="0">
                <a:solidFill>
                  <a:schemeClr val="tx1"/>
                </a:solidFill>
              </a:rPr>
              <a:t>Learning paths for foundational GitHub knowledge</a:t>
            </a:r>
          </a:p>
          <a:p>
            <a:pPr lvl="1"/>
            <a:r>
              <a:rPr lang="en-US" sz="1700" dirty="0">
                <a:solidFill>
                  <a:schemeClr val="tx1"/>
                </a:solidFill>
                <a:hlinkClick r:id="rId6"/>
              </a:rPr>
              <a:t>https://learn.microsoft.com/training/github</a:t>
            </a:r>
            <a:r>
              <a:rPr lang="en-US" sz="1700" dirty="0">
                <a:solidFill>
                  <a:schemeClr val="tx1"/>
                </a:solidFill>
              </a:rPr>
              <a:t> </a:t>
            </a:r>
          </a:p>
          <a:p>
            <a:pPr marL="0"/>
            <a:r>
              <a:rPr lang="en-US" sz="1700" dirty="0">
                <a:solidFill>
                  <a:schemeClr val="tx1"/>
                </a:solidFill>
              </a:rPr>
              <a:t>Introduction to version control with Git – Training</a:t>
            </a:r>
          </a:p>
          <a:p>
            <a:pPr lvl="1"/>
            <a:r>
              <a:rPr lang="en-US" sz="1700" dirty="0">
                <a:solidFill>
                  <a:schemeClr val="tx1"/>
                </a:solidFill>
                <a:hlinkClick r:id="rId7"/>
              </a:rPr>
              <a:t>https://learn.microsoft.com/training/paths/intro-to-vc-git</a:t>
            </a:r>
            <a:r>
              <a:rPr lang="en-US" sz="1700" dirty="0">
                <a:solidFill>
                  <a:schemeClr val="tx1"/>
                </a:solidFill>
              </a:rPr>
              <a:t> </a:t>
            </a:r>
          </a:p>
          <a:p>
            <a:pPr marL="0"/>
            <a:r>
              <a:rPr lang="en-US" sz="1700" dirty="0">
                <a:solidFill>
                  <a:schemeClr val="tx1"/>
                </a:solidFill>
              </a:rPr>
              <a:t>Use Git version-control tools in VS Code - Training</a:t>
            </a:r>
          </a:p>
          <a:p>
            <a:pPr lvl="1"/>
            <a:r>
              <a:rPr lang="en-US" sz="1700" dirty="0">
                <a:solidFill>
                  <a:schemeClr val="tx1"/>
                </a:solidFill>
                <a:hlinkClick r:id="rId8"/>
              </a:rPr>
              <a:t>https://learn.microsoft.com/training/modules/use-git-from-vs-code</a:t>
            </a:r>
            <a:r>
              <a:rPr lang="en-US" sz="1700" dirty="0">
                <a:solidFill>
                  <a:schemeClr val="tx1"/>
                </a:solidFill>
              </a:rPr>
              <a:t> </a:t>
            </a:r>
          </a:p>
          <a:p>
            <a:pPr marL="0"/>
            <a:endParaRPr lang="en-US" sz="1700" dirty="0">
              <a:solidFill>
                <a:schemeClr val="tx1"/>
              </a:solidFill>
            </a:endParaRP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5545336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olding a puzzle piece">
            <a:extLst>
              <a:ext uri="{FF2B5EF4-FFF2-40B4-BE49-F238E27FC236}">
                <a16:creationId xmlns:a16="http://schemas.microsoft.com/office/drawing/2014/main" id="{A27BB88F-3764-DB20-85E2-0DEBCCC0DD84}"/>
              </a:ext>
            </a:extLst>
          </p:cNvPr>
          <p:cNvPicPr>
            <a:picLocks noChangeAspect="1"/>
          </p:cNvPicPr>
          <p:nvPr/>
        </p:nvPicPr>
        <p:blipFill rotWithShape="1">
          <a:blip r:embed="rId3"/>
          <a:srcRect l="26011" r="26226" b="-1"/>
          <a:stretch/>
        </p:blipFill>
        <p:spPr>
          <a:xfrm>
            <a:off x="7357274" y="10"/>
            <a:ext cx="4834726" cy="6857990"/>
          </a:xfrm>
          <a:prstGeom prst="rect">
            <a:avLst/>
          </a:prstGeom>
        </p:spPr>
      </p:pic>
      <p:pic>
        <p:nvPicPr>
          <p:cNvPr id="20" name="Picture 19">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981075" y="1358901"/>
            <a:ext cx="5280026" cy="2730498"/>
          </a:xfrm>
        </p:spPr>
        <p:txBody>
          <a:bodyPr>
            <a:normAutofit/>
          </a:bodyPr>
          <a:lstStyle/>
          <a:p>
            <a:r>
              <a:rPr lang="en-US" dirty="0"/>
              <a:t>Additional Resources</a:t>
            </a:r>
          </a:p>
        </p:txBody>
      </p:sp>
      <p:sp>
        <p:nvSpPr>
          <p:cNvPr id="2" name="Subtitle 1">
            <a:extLst>
              <a:ext uri="{FF2B5EF4-FFF2-40B4-BE49-F238E27FC236}">
                <a16:creationId xmlns:a16="http://schemas.microsoft.com/office/drawing/2014/main" id="{1BBB05B1-48BA-DD98-6C26-9D3E70253EC4}"/>
              </a:ext>
            </a:extLst>
          </p:cNvPr>
          <p:cNvSpPr>
            <a:spLocks noGrp="1"/>
          </p:cNvSpPr>
          <p:nvPr>
            <p:ph type="subTitle" idx="1"/>
          </p:nvPr>
        </p:nvSpPr>
        <p:spPr>
          <a:xfrm>
            <a:off x="1120148" y="4165600"/>
            <a:ext cx="5140954" cy="1371599"/>
          </a:xfrm>
        </p:spPr>
        <p:txBody>
          <a:bodyPr>
            <a:normAutofit/>
          </a:bodyPr>
          <a:lstStyle/>
          <a:p>
            <a:r>
              <a:rPr lang="en-US"/>
              <a:t>A Roundup of LInks</a:t>
            </a:r>
          </a:p>
        </p:txBody>
      </p:sp>
    </p:spTree>
    <p:extLst>
      <p:ext uri="{BB962C8B-B14F-4D97-AF65-F5344CB8AC3E}">
        <p14:creationId xmlns:p14="http://schemas.microsoft.com/office/powerpoint/2010/main" val="35943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F1D3CBF2-16C3-CF1B-3C4B-C21B04695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F6B5E4-2107-0DB5-16AA-AD7FDD2942D3}"/>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t>Links!</a:t>
            </a:r>
          </a:p>
        </p:txBody>
      </p:sp>
      <p:sp>
        <p:nvSpPr>
          <p:cNvPr id="3" name="Text Placeholder 2">
            <a:extLst>
              <a:ext uri="{FF2B5EF4-FFF2-40B4-BE49-F238E27FC236}">
                <a16:creationId xmlns:a16="http://schemas.microsoft.com/office/drawing/2014/main" id="{F11C78B8-A806-5D89-9CBA-0E7B72816D98}"/>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300"/>
              <a:t>Contributor Home: </a:t>
            </a:r>
            <a:r>
              <a:rPr lang="en-US" sz="1300">
                <a:hlinkClick r:id="rId7"/>
              </a:rPr>
              <a:t>https://learn.microsoft.com/contribute/</a:t>
            </a:r>
            <a:r>
              <a:rPr lang="en-US" sz="1300"/>
              <a:t> </a:t>
            </a:r>
          </a:p>
          <a:p>
            <a:pPr indent="-228600">
              <a:lnSpc>
                <a:spcPct val="110000"/>
              </a:lnSpc>
              <a:buFont typeface="Arial" panose="020B0604020202020204" pitchFamily="34" charset="0"/>
              <a:buChar char="•"/>
            </a:pPr>
            <a:r>
              <a:rPr lang="en-US" sz="1300"/>
              <a:t>Contributor Guide: </a:t>
            </a:r>
            <a:r>
              <a:rPr lang="en-US" sz="1300">
                <a:hlinkClick r:id="rId8"/>
              </a:rPr>
              <a:t>https://learn.microsoft.com/Contribute/content/</a:t>
            </a:r>
            <a:r>
              <a:rPr lang="en-US" sz="1300"/>
              <a:t> </a:t>
            </a:r>
          </a:p>
          <a:p>
            <a:pPr indent="-228600">
              <a:lnSpc>
                <a:spcPct val="110000"/>
              </a:lnSpc>
              <a:buFont typeface="Arial" panose="020B0604020202020204" pitchFamily="34" charset="0"/>
              <a:buChar char="•"/>
            </a:pPr>
            <a:r>
              <a:rPr lang="en-US" sz="1300"/>
              <a:t>Microsoft Writing Style guide: </a:t>
            </a:r>
            <a:r>
              <a:rPr lang="en-US" sz="1300">
                <a:hlinkClick r:id="rId9"/>
              </a:rPr>
              <a:t>https://learn.microsoft.com/style-guide/welcome/</a:t>
            </a:r>
            <a:r>
              <a:rPr lang="en-US" sz="1300"/>
              <a:t>  </a:t>
            </a:r>
          </a:p>
          <a:p>
            <a:pPr indent="-228600">
              <a:lnSpc>
                <a:spcPct val="110000"/>
              </a:lnSpc>
              <a:buFont typeface="Arial" panose="020B0604020202020204" pitchFamily="34" charset="0"/>
              <a:buChar char="•"/>
            </a:pPr>
            <a:r>
              <a:rPr lang="en-US" sz="1300"/>
              <a:t>Contributor Training Module: </a:t>
            </a:r>
            <a:r>
              <a:rPr lang="en-US" sz="1300">
                <a:hlinkClick r:id="rId10"/>
              </a:rPr>
              <a:t>https://learn.microsoft.com/training/modules/contribute-to-docs-browser/</a:t>
            </a:r>
            <a:r>
              <a:rPr lang="en-US" sz="1300"/>
              <a:t> </a:t>
            </a:r>
          </a:p>
          <a:p>
            <a:pPr indent="-228600">
              <a:lnSpc>
                <a:spcPct val="110000"/>
              </a:lnSpc>
              <a:buFont typeface="Arial" panose="020B0604020202020204" pitchFamily="34" charset="0"/>
              <a:buChar char="•"/>
            </a:pPr>
            <a:r>
              <a:rPr lang="en-US" sz="1300"/>
              <a:t>Learn Authoring Pack Info: </a:t>
            </a:r>
            <a:r>
              <a:rPr lang="en-US" sz="1300">
                <a:hlinkClick r:id="rId11"/>
              </a:rPr>
              <a:t>https://learn.microsoft.com/contribute/content/how-to-write-docs-auth-pack</a:t>
            </a:r>
            <a:r>
              <a:rPr lang="en-US" sz="1300"/>
              <a:t> </a:t>
            </a:r>
          </a:p>
          <a:p>
            <a:pPr indent="-228600">
              <a:lnSpc>
                <a:spcPct val="110000"/>
              </a:lnSpc>
              <a:buFont typeface="Arial" panose="020B0604020202020204" pitchFamily="34" charset="0"/>
              <a:buChar char="•"/>
            </a:pPr>
            <a:r>
              <a:rPr lang="en-US" sz="1300"/>
              <a:t>Microsoft Docs GitHub Org: </a:t>
            </a:r>
            <a:r>
              <a:rPr lang="en-US" sz="1300">
                <a:hlinkClick r:id="rId12"/>
              </a:rPr>
              <a:t>https://github.com/microsoftdocs</a:t>
            </a:r>
            <a:r>
              <a:rPr lang="en-US" sz="1300"/>
              <a:t> </a:t>
            </a:r>
          </a:p>
          <a:p>
            <a:pPr indent="-228600">
              <a:lnSpc>
                <a:spcPct val="110000"/>
              </a:lnSpc>
              <a:buFont typeface="Arial" panose="020B0604020202020204" pitchFamily="34" charset="0"/>
              <a:buChar char="•"/>
            </a:pPr>
            <a:endParaRPr lang="en-US" sz="1300"/>
          </a:p>
        </p:txBody>
      </p:sp>
    </p:spTree>
    <p:extLst>
      <p:ext uri="{BB962C8B-B14F-4D97-AF65-F5344CB8AC3E}">
        <p14:creationId xmlns:p14="http://schemas.microsoft.com/office/powerpoint/2010/main" val="15102397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3A0745ED-5D83-03F7-546B-7AAA67D4DCCA}"/>
              </a:ext>
            </a:extLst>
          </p:cNvPr>
          <p:cNvPicPr>
            <a:picLocks noChangeAspect="1"/>
          </p:cNvPicPr>
          <p:nvPr/>
        </p:nvPicPr>
        <p:blipFill rotWithShape="1">
          <a:blip r:embed="rId5"/>
          <a:srcRect l="3620" r="25883"/>
          <a:stretch/>
        </p:blipFill>
        <p:spPr>
          <a:xfrm>
            <a:off x="7357274" y="10"/>
            <a:ext cx="4834726" cy="6857990"/>
          </a:xfrm>
          <a:prstGeom prst="rect">
            <a:avLst/>
          </a:prstGeom>
          <a:noFill/>
        </p:spPr>
      </p:pic>
      <p:pic>
        <p:nvPicPr>
          <p:cNvPr id="21" name="Picture 20">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DD99C25-FACC-643E-A58A-976C34D6651C}"/>
              </a:ext>
            </a:extLst>
          </p:cNvPr>
          <p:cNvSpPr>
            <a:spLocks noGrp="1"/>
          </p:cNvSpPr>
          <p:nvPr>
            <p:ph type="title"/>
          </p:nvPr>
        </p:nvSpPr>
        <p:spPr>
          <a:xfrm>
            <a:off x="981075" y="1358901"/>
            <a:ext cx="5280026" cy="2730498"/>
          </a:xfrm>
        </p:spPr>
        <p:txBody>
          <a:bodyPr vert="horz" lIns="91440" tIns="45720" rIns="91440" bIns="45720" rtlCol="0" anchor="b">
            <a:normAutofit/>
          </a:bodyPr>
          <a:lstStyle/>
          <a:p>
            <a:r>
              <a:rPr lang="en-US" sz="4800"/>
              <a:t>Thank you!</a:t>
            </a:r>
            <a:br>
              <a:rPr lang="en-US" sz="4800"/>
            </a:br>
            <a:br>
              <a:rPr lang="en-US" sz="4800"/>
            </a:br>
            <a:r>
              <a:rPr lang="en-US" sz="4800"/>
              <a:t>Questions?</a:t>
            </a:r>
          </a:p>
        </p:txBody>
      </p:sp>
    </p:spTree>
    <p:extLst>
      <p:ext uri="{BB962C8B-B14F-4D97-AF65-F5344CB8AC3E}">
        <p14:creationId xmlns:p14="http://schemas.microsoft.com/office/powerpoint/2010/main" val="305130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400">
                <a:solidFill>
                  <a:schemeClr val="tx1"/>
                </a:solidFill>
              </a:rPr>
              <a:t>Agenda</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701008" y="1193576"/>
            <a:ext cx="6576591" cy="4470850"/>
          </a:xfrm>
        </p:spPr>
        <p:txBody>
          <a:bodyPr vert="horz" lIns="91440" tIns="45720" rIns="91440" bIns="45720" rtlCol="0" anchor="ctr">
            <a:normAutofit lnSpcReduction="10000"/>
          </a:bodyPr>
          <a:lstStyle/>
          <a:p>
            <a:pPr indent="-228600">
              <a:lnSpc>
                <a:spcPct val="110000"/>
              </a:lnSpc>
              <a:buFont typeface="Arial" panose="020B0604020202020204" pitchFamily="34" charset="0"/>
              <a:buChar char="•"/>
            </a:pPr>
            <a:r>
              <a:rPr lang="en-US" dirty="0"/>
              <a:t>Introduction to Microsoft Learn</a:t>
            </a:r>
          </a:p>
          <a:p>
            <a:pPr indent="-228600">
              <a:lnSpc>
                <a:spcPct val="110000"/>
              </a:lnSpc>
              <a:buFont typeface="Arial" panose="020B0604020202020204" pitchFamily="34" charset="0"/>
              <a:buChar char="•"/>
            </a:pPr>
            <a:r>
              <a:rPr lang="en-US" dirty="0"/>
              <a:t>Learn Tips &amp; Tricks</a:t>
            </a:r>
          </a:p>
          <a:p>
            <a:pPr indent="-228600">
              <a:lnSpc>
                <a:spcPct val="110000"/>
              </a:lnSpc>
              <a:buFont typeface="Arial" panose="020B0604020202020204" pitchFamily="34" charset="0"/>
              <a:buChar char="•"/>
            </a:pPr>
            <a:r>
              <a:rPr lang="en-US" dirty="0"/>
              <a:t>Docs As Code in GitHub</a:t>
            </a:r>
          </a:p>
          <a:p>
            <a:pPr lvl="1">
              <a:lnSpc>
                <a:spcPct val="110000"/>
              </a:lnSpc>
            </a:pPr>
            <a:r>
              <a:rPr lang="en-US" dirty="0"/>
              <a:t>Learn Documentation is Open Source</a:t>
            </a:r>
          </a:p>
          <a:p>
            <a:pPr lvl="1">
              <a:lnSpc>
                <a:spcPct val="110000"/>
              </a:lnSpc>
            </a:pPr>
            <a:r>
              <a:rPr lang="en-US" dirty="0"/>
              <a:t>GitHub Workflow</a:t>
            </a:r>
          </a:p>
          <a:p>
            <a:pPr indent="-228600">
              <a:lnSpc>
                <a:spcPct val="110000"/>
              </a:lnSpc>
              <a:buFont typeface="Arial" panose="020B0604020202020204" pitchFamily="34" charset="0"/>
              <a:buChar char="•"/>
            </a:pPr>
            <a:r>
              <a:rPr lang="en-US" dirty="0"/>
              <a:t>How to Contribute</a:t>
            </a:r>
          </a:p>
          <a:p>
            <a:pPr lvl="1">
              <a:lnSpc>
                <a:spcPct val="110000"/>
              </a:lnSpc>
            </a:pPr>
            <a:r>
              <a:rPr lang="en-US" dirty="0"/>
              <a:t>GitHub issues and Docs Feedback</a:t>
            </a:r>
          </a:p>
          <a:p>
            <a:pPr lvl="1">
              <a:lnSpc>
                <a:spcPct val="110000"/>
              </a:lnSpc>
            </a:pPr>
            <a:r>
              <a:rPr lang="en-US" dirty="0"/>
              <a:t>Submit a PR for Simple Changes</a:t>
            </a:r>
          </a:p>
          <a:p>
            <a:pPr lvl="1">
              <a:lnSpc>
                <a:spcPct val="110000"/>
              </a:lnSpc>
            </a:pPr>
            <a:r>
              <a:rPr lang="en-US" dirty="0"/>
              <a:t>VS Code &amp; the Learn Authoring Pack</a:t>
            </a:r>
          </a:p>
          <a:p>
            <a:pPr>
              <a:lnSpc>
                <a:spcPct val="110000"/>
              </a:lnSpc>
            </a:pPr>
            <a:r>
              <a:rPr lang="en-US" dirty="0"/>
              <a:t>Resources</a:t>
            </a:r>
          </a:p>
          <a:p>
            <a:pPr indent="-228600">
              <a:lnSpc>
                <a:spcPct val="110000"/>
              </a:lnSpc>
              <a:buFont typeface="Arial" panose="020B0604020202020204" pitchFamily="34" charset="0"/>
              <a:buChar char="•"/>
            </a:pPr>
            <a:r>
              <a:rPr lang="en-US" dirty="0"/>
              <a:t>Q&amp;A</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27333176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hand holding a pen and shading circles on a sheet">
            <a:extLst>
              <a:ext uri="{FF2B5EF4-FFF2-40B4-BE49-F238E27FC236}">
                <a16:creationId xmlns:a16="http://schemas.microsoft.com/office/drawing/2014/main" id="{2C2E4FC2-3E53-22C9-EB25-DF02A2661E7D}"/>
              </a:ext>
            </a:extLst>
          </p:cNvPr>
          <p:cNvPicPr>
            <a:picLocks noChangeAspect="1"/>
          </p:cNvPicPr>
          <p:nvPr/>
        </p:nvPicPr>
        <p:blipFill rotWithShape="1">
          <a:blip r:embed="rId5"/>
          <a:srcRect b="3434"/>
          <a:stretch/>
        </p:blipFill>
        <p:spPr>
          <a:xfrm>
            <a:off x="20" y="10"/>
            <a:ext cx="12191980" cy="6857990"/>
          </a:xfrm>
          <a:prstGeom prst="rect">
            <a:avLst/>
          </a:prstGeom>
        </p:spPr>
      </p:pic>
      <p:pic>
        <p:nvPicPr>
          <p:cNvPr id="27" name="Picture 26">
            <a:extLst>
              <a:ext uri="{FF2B5EF4-FFF2-40B4-BE49-F238E27FC236}">
                <a16:creationId xmlns:a16="http://schemas.microsoft.com/office/drawing/2014/main" id="{21CB8282-44AF-40D0-A7E2-03734788DC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ounded Rectangle 8">
            <a:extLst>
              <a:ext uri="{FF2B5EF4-FFF2-40B4-BE49-F238E27FC236}">
                <a16:creationId xmlns:a16="http://schemas.microsoft.com/office/drawing/2014/main" id="{D77CF7D5-36A3-4ED3-AE46-77E42D2AA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6F95-DA31-4B71-9B1E-2719E21DDB47}"/>
              </a:ext>
            </a:extLst>
          </p:cNvPr>
          <p:cNvSpPr>
            <a:spLocks noGrp="1"/>
          </p:cNvSpPr>
          <p:nvPr>
            <p:ph type="title"/>
          </p:nvPr>
        </p:nvSpPr>
        <p:spPr bwMode="white">
          <a:xfrm>
            <a:off x="1307482" y="950976"/>
            <a:ext cx="9499092" cy="1263718"/>
          </a:xfrm>
        </p:spPr>
        <p:txBody>
          <a:bodyPr vert="horz" lIns="91440" tIns="45720" rIns="91440" bIns="45720" rtlCol="0" anchor="ctr">
            <a:normAutofit/>
          </a:bodyPr>
          <a:lstStyle/>
          <a:p>
            <a:r>
              <a:rPr lang="en-US">
                <a:solidFill>
                  <a:schemeClr val="tx1"/>
                </a:solidFill>
              </a:rPr>
              <a:t>Introduction to Learn</a:t>
            </a:r>
          </a:p>
        </p:txBody>
      </p:sp>
      <p:sp>
        <p:nvSpPr>
          <p:cNvPr id="3" name="Text Placeholder 3">
            <a:extLst>
              <a:ext uri="{FF2B5EF4-FFF2-40B4-BE49-F238E27FC236}">
                <a16:creationId xmlns:a16="http://schemas.microsoft.com/office/drawing/2014/main" id="{AF95A58D-A126-2D77-383E-D3D61F9609F0}"/>
              </a:ext>
            </a:extLst>
          </p:cNvPr>
          <p:cNvSpPr txBox="1">
            <a:spLocks/>
          </p:cNvSpPr>
          <p:nvPr/>
        </p:nvSpPr>
        <p:spPr bwMode="white">
          <a:xfrm>
            <a:off x="1383682" y="2367093"/>
            <a:ext cx="9346692" cy="3090732"/>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14400">
              <a:lnSpc>
                <a:spcPct val="120000"/>
              </a:lnSpc>
              <a:buClr>
                <a:schemeClr val="tx1"/>
              </a:buClr>
              <a:buFont typeface="Arial" panose="020B0604020202020204" pitchFamily="34" charset="0"/>
              <a:buChar char="•"/>
            </a:pPr>
            <a:r>
              <a:rPr lang="en-US" cap="all" dirty="0">
                <a:solidFill>
                  <a:schemeClr val="tx1"/>
                </a:solidFill>
                <a:cs typeface="+mn-cs"/>
              </a:rPr>
              <a:t>Documentation - </a:t>
            </a:r>
            <a:r>
              <a:rPr lang="en-US" cap="all" dirty="0">
                <a:solidFill>
                  <a:schemeClr val="tx1"/>
                </a:solidFill>
                <a:cs typeface="+mn-cs"/>
                <a:hlinkClick r:id="rId6"/>
              </a:rPr>
              <a:t>https://learn.microsoft.com/docs/</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Training - </a:t>
            </a:r>
            <a:r>
              <a:rPr lang="en-US" cap="all" dirty="0">
                <a:solidFill>
                  <a:schemeClr val="tx1"/>
                </a:solidFill>
                <a:cs typeface="+mn-cs"/>
                <a:hlinkClick r:id="rId7"/>
              </a:rPr>
              <a:t>https://learn.microsoft.com/training/</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Q&amp;A - </a:t>
            </a:r>
            <a:r>
              <a:rPr lang="en-US" cap="all" dirty="0">
                <a:solidFill>
                  <a:schemeClr val="tx1"/>
                </a:solidFill>
                <a:cs typeface="+mn-cs"/>
                <a:hlinkClick r:id="rId8"/>
              </a:rPr>
              <a:t>https://learn.microsoft.com/answers/</a:t>
            </a:r>
            <a:r>
              <a:rPr lang="en-US" cap="all" dirty="0">
                <a:solidFill>
                  <a:schemeClr val="tx1"/>
                </a:solidFill>
                <a:cs typeface="+mn-cs"/>
              </a:rPr>
              <a:t> </a:t>
            </a:r>
          </a:p>
        </p:txBody>
      </p:sp>
    </p:spTree>
    <p:extLst>
      <p:ext uri="{BB962C8B-B14F-4D97-AF65-F5344CB8AC3E}">
        <p14:creationId xmlns:p14="http://schemas.microsoft.com/office/powerpoint/2010/main" val="328721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abstract design with lines and financial symbols">
            <a:extLst>
              <a:ext uri="{FF2B5EF4-FFF2-40B4-BE49-F238E27FC236}">
                <a16:creationId xmlns:a16="http://schemas.microsoft.com/office/drawing/2014/main" id="{CF0796AC-56FF-A064-4BB4-54161DDBE5C2}"/>
              </a:ext>
            </a:extLst>
          </p:cNvPr>
          <p:cNvPicPr>
            <a:picLocks noChangeAspect="1"/>
          </p:cNvPicPr>
          <p:nvPr/>
        </p:nvPicPr>
        <p:blipFill rotWithShape="1">
          <a:blip r:embed="rId5"/>
          <a:srcRect l="31078" r="29799"/>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5F0E94-D2BB-339E-1EDE-6C8FFB4C0D12}"/>
              </a:ext>
            </a:extLst>
          </p:cNvPr>
          <p:cNvSpPr>
            <a:spLocks noGrp="1"/>
          </p:cNvSpPr>
          <p:nvPr>
            <p:ph type="title"/>
          </p:nvPr>
        </p:nvSpPr>
        <p:spPr>
          <a:xfrm>
            <a:off x="913776" y="618517"/>
            <a:ext cx="6672886" cy="1596177"/>
          </a:xfrm>
        </p:spPr>
        <p:txBody>
          <a:bodyPr vert="horz" lIns="91440" tIns="45720" rIns="91440" bIns="45720" rtlCol="0" anchor="ctr">
            <a:normAutofit/>
          </a:bodyPr>
          <a:lstStyle/>
          <a:p>
            <a:r>
              <a:rPr lang="en-US" b="0" spc="-50" dirty="0">
                <a:ln w="3175">
                  <a:noFill/>
                </a:ln>
              </a:rPr>
              <a:t>Microsoft Content Development Teams</a:t>
            </a:r>
          </a:p>
        </p:txBody>
      </p:sp>
      <p:sp>
        <p:nvSpPr>
          <p:cNvPr id="4" name="TextBox 3">
            <a:extLst>
              <a:ext uri="{FF2B5EF4-FFF2-40B4-BE49-F238E27FC236}">
                <a16:creationId xmlns:a16="http://schemas.microsoft.com/office/drawing/2014/main" id="{6A0C0545-A3FA-B3CA-151A-701933D03040}"/>
              </a:ext>
            </a:extLst>
          </p:cNvPr>
          <p:cNvSpPr txBox="1"/>
          <p:nvPr/>
        </p:nvSpPr>
        <p:spPr>
          <a:xfrm>
            <a:off x="913774" y="2367092"/>
            <a:ext cx="6672887" cy="3424107"/>
          </a:xfrm>
          <a:prstGeom prst="rect">
            <a:avLst/>
          </a:prstGeom>
        </p:spPr>
        <p:txBody>
          <a:bodyPr vert="horz" lIns="91440" tIns="45720" rIns="91440" bIns="45720" rtlCol="0">
            <a:normAutofit/>
          </a:bodyPr>
          <a:lstStyle/>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Documentation &amp; training modules</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Introductory to expert level and reference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dirty="0"/>
              <a:t>Code Samples</a:t>
            </a:r>
            <a:endParaRPr lang="en-US" sz="1500" cap="all" spc="0" dirty="0"/>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Community interaction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Bugs, suggestions, feedback</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background</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Strategic advantage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Enhance adoption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marketing</a:t>
            </a:r>
          </a:p>
        </p:txBody>
      </p:sp>
    </p:spTree>
    <p:extLst>
      <p:ext uri="{BB962C8B-B14F-4D97-AF65-F5344CB8AC3E}">
        <p14:creationId xmlns:p14="http://schemas.microsoft.com/office/powerpoint/2010/main" val="167547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0AD1097F-6691-BA4B-19B6-053865D3C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6230" y="957486"/>
            <a:ext cx="4935130"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4CDD4C68-A522-3FF9-5589-C6BF3FCE71D2}"/>
              </a:ext>
            </a:extLst>
          </p:cNvPr>
          <p:cNvSpPr>
            <a:spLocks noGrp="1"/>
          </p:cNvSpPr>
          <p:nvPr>
            <p:ph type="ctrTitle"/>
          </p:nvPr>
        </p:nvSpPr>
        <p:spPr bwMode="white">
          <a:xfrm>
            <a:off x="960120" y="957486"/>
            <a:ext cx="4175471" cy="3131913"/>
          </a:xfrm>
        </p:spPr>
        <p:txBody>
          <a:bodyPr vert="horz" lIns="91440" tIns="45720" rIns="91440" bIns="45720" rtlCol="0">
            <a:normAutofit/>
          </a:bodyPr>
          <a:lstStyle/>
          <a:p>
            <a:r>
              <a:rPr lang="en-US"/>
              <a:t>Learn Tips &amp; Tricks</a:t>
            </a:r>
          </a:p>
        </p:txBody>
      </p:sp>
      <p:sp>
        <p:nvSpPr>
          <p:cNvPr id="2" name="Subtitle 1">
            <a:extLst>
              <a:ext uri="{FF2B5EF4-FFF2-40B4-BE49-F238E27FC236}">
                <a16:creationId xmlns:a16="http://schemas.microsoft.com/office/drawing/2014/main" id="{C6122EB3-4DAB-C0A1-2169-A92640DDC2D6}"/>
              </a:ext>
            </a:extLst>
          </p:cNvPr>
          <p:cNvSpPr>
            <a:spLocks noGrp="1"/>
          </p:cNvSpPr>
          <p:nvPr>
            <p:ph type="subTitle" idx="1"/>
          </p:nvPr>
        </p:nvSpPr>
        <p:spPr>
          <a:xfrm>
            <a:off x="960120" y="4165600"/>
            <a:ext cx="4192557" cy="1727016"/>
          </a:xfrm>
        </p:spPr>
        <p:txBody>
          <a:bodyPr>
            <a:normAutofit/>
          </a:bodyPr>
          <a:lstStyle/>
          <a:p>
            <a:r>
              <a:rPr lang="en-US" dirty="0">
                <a:solidFill>
                  <a:schemeClr val="tx1">
                    <a:lumMod val="50000"/>
                    <a:lumOff val="50000"/>
                  </a:schemeClr>
                </a:solidFill>
              </a:rPr>
              <a:t>Get to know the Microsoft Learn site</a:t>
            </a:r>
          </a:p>
        </p:txBody>
      </p:sp>
    </p:spTree>
    <p:extLst>
      <p:ext uri="{BB962C8B-B14F-4D97-AF65-F5344CB8AC3E}">
        <p14:creationId xmlns:p14="http://schemas.microsoft.com/office/powerpoint/2010/main" val="30866658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9">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2121607-F416-1224-4F7A-489B8E0E5911}"/>
              </a:ext>
            </a:extLst>
          </p:cNvPr>
          <p:cNvPicPr>
            <a:picLocks noChangeAspect="1"/>
          </p:cNvPicPr>
          <p:nvPr/>
        </p:nvPicPr>
        <p:blipFill rotWithShape="1">
          <a:blip r:embed="rId5"/>
          <a:srcRect l="34177" r="32812"/>
          <a:stretch/>
        </p:blipFill>
        <p:spPr>
          <a:xfrm>
            <a:off x="20" y="10"/>
            <a:ext cx="4024741" cy="6857990"/>
          </a:xfrm>
          <a:prstGeom prst="rect">
            <a:avLst/>
          </a:prstGeom>
        </p:spPr>
      </p:pic>
      <p:sp>
        <p:nvSpPr>
          <p:cNvPr id="22" name="Rectangle 21">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28978590-A636-2FE9-6BDA-131768F570DE}"/>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Learn Tips &amp; Tricks Demo</a:t>
            </a:r>
          </a:p>
        </p:txBody>
      </p:sp>
      <p:sp>
        <p:nvSpPr>
          <p:cNvPr id="10" name="Content Placeholder 2">
            <a:extLst>
              <a:ext uri="{FF2B5EF4-FFF2-40B4-BE49-F238E27FC236}">
                <a16:creationId xmlns:a16="http://schemas.microsoft.com/office/drawing/2014/main" id="{CD2D04AF-FC36-F4E5-235D-8C916D1C7EDE}"/>
              </a:ext>
            </a:extLst>
          </p:cNvPr>
          <p:cNvSpPr>
            <a:spLocks noGrp="1"/>
          </p:cNvSpPr>
          <p:nvPr>
            <p:ph type="body" sz="quarter" idx="11"/>
          </p:nvPr>
        </p:nvSpPr>
        <p:spPr>
          <a:xfrm>
            <a:off x="4465048" y="2367092"/>
            <a:ext cx="6672887" cy="3424107"/>
          </a:xfrm>
        </p:spPr>
        <p:txBody>
          <a:bodyPr vert="horz" lIns="91440" tIns="45720" rIns="91440" bIns="45720" rtlCol="0">
            <a:normAutofit/>
          </a:bodyPr>
          <a:lstStyle/>
          <a:p>
            <a:pPr indent="-228600">
              <a:buFont typeface="Arial" panose="020B0604020202020204" pitchFamily="34" charset="0"/>
              <a:buChar char="•"/>
            </a:pPr>
            <a:r>
              <a:rPr lang="en-US"/>
              <a:t>Saving to Collections</a:t>
            </a:r>
          </a:p>
          <a:p>
            <a:pPr indent="-228600">
              <a:buFont typeface="Arial" panose="020B0604020202020204" pitchFamily="34" charset="0"/>
              <a:buChar char="•"/>
            </a:pPr>
            <a:r>
              <a:rPr lang="en-US"/>
              <a:t>Feedback and edits</a:t>
            </a:r>
          </a:p>
          <a:p>
            <a:pPr indent="-228600">
              <a:buFont typeface="Arial" panose="020B0604020202020204" pitchFamily="34" charset="0"/>
              <a:buChar char="•"/>
            </a:pPr>
            <a:r>
              <a:rPr lang="en-US"/>
              <a:t>Searching Learn content</a:t>
            </a:r>
          </a:p>
          <a:p>
            <a:pPr indent="-228600">
              <a:buFont typeface="Arial" panose="020B0604020202020204" pitchFamily="34" charset="0"/>
              <a:buChar char="•"/>
            </a:pPr>
            <a:r>
              <a:rPr lang="en-US"/>
              <a:t>Navigating documentation pages</a:t>
            </a:r>
          </a:p>
          <a:p>
            <a:pPr indent="-228600">
              <a:buFont typeface="Arial" panose="020B0604020202020204" pitchFamily="34" charset="0"/>
              <a:buChar char="•"/>
            </a:pPr>
            <a:r>
              <a:rPr lang="en-US"/>
              <a:t>Save copies offline</a:t>
            </a:r>
          </a:p>
          <a:p>
            <a:pPr indent="-228600">
              <a:buFont typeface="Arial" panose="020B0604020202020204" pitchFamily="34" charset="0"/>
              <a:buChar char="•"/>
            </a:pPr>
            <a:r>
              <a:rPr lang="en-US"/>
              <a:t>Versioned content</a:t>
            </a:r>
          </a:p>
        </p:txBody>
      </p:sp>
    </p:spTree>
    <p:extLst>
      <p:ext uri="{BB962C8B-B14F-4D97-AF65-F5344CB8AC3E}">
        <p14:creationId xmlns:p14="http://schemas.microsoft.com/office/powerpoint/2010/main" val="1023360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5B85BA6-BB5D-C00B-2459-C375D7E48315}"/>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How to Contribute</a:t>
            </a:r>
          </a:p>
        </p:txBody>
      </p:sp>
      <p:pic>
        <p:nvPicPr>
          <p:cNvPr id="17" name="Picture 16">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9" name="Picture 18">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8" name="Graphic 7" descr="Questions">
            <a:extLst>
              <a:ext uri="{FF2B5EF4-FFF2-40B4-BE49-F238E27FC236}">
                <a16:creationId xmlns:a16="http://schemas.microsoft.com/office/drawing/2014/main" id="{1CB87F01-4A77-EB33-0E72-36A347A4C2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0459" y="948266"/>
            <a:ext cx="4743406" cy="4743406"/>
          </a:xfrm>
          <a:prstGeom prst="rect">
            <a:avLst/>
          </a:prstGeom>
        </p:spPr>
      </p:pic>
      <p:pic>
        <p:nvPicPr>
          <p:cNvPr id="21" name="Picture 20">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938924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234C7-130F-96FE-5535-FA0717F1B697}"/>
              </a:ext>
            </a:extLst>
          </p:cNvPr>
          <p:cNvSpPr>
            <a:spLocks noGrp="1"/>
          </p:cNvSpPr>
          <p:nvPr>
            <p:ph type="title"/>
          </p:nvPr>
        </p:nvSpPr>
        <p:spPr>
          <a:xfrm>
            <a:off x="362857" y="1314450"/>
            <a:ext cx="3316968" cy="3680244"/>
          </a:xfrm>
        </p:spPr>
        <p:txBody>
          <a:bodyPr vert="horz" lIns="91440" tIns="45720" rIns="91440" bIns="45720" rtlCol="0" anchor="ctr">
            <a:normAutofit/>
          </a:bodyPr>
          <a:lstStyle/>
          <a:p>
            <a:pPr algn="l"/>
            <a:r>
              <a:rPr lang="en-US" sz="2400" dirty="0">
                <a:solidFill>
                  <a:schemeClr val="tx1"/>
                </a:solidFill>
              </a:rPr>
              <a:t>Anyone can contribute to Microsoft Learn</a:t>
            </a:r>
            <a:br>
              <a:rPr lang="en-US" sz="2400" dirty="0">
                <a:solidFill>
                  <a:schemeClr val="tx1"/>
                </a:solidFill>
              </a:rPr>
            </a:br>
            <a:br>
              <a:rPr lang="en-US" sz="2400" dirty="0">
                <a:solidFill>
                  <a:schemeClr val="tx1"/>
                </a:solidFill>
              </a:rPr>
            </a:br>
            <a:r>
              <a:rPr lang="en-US" sz="2400" u="sng" dirty="0">
                <a:solidFill>
                  <a:schemeClr val="tx1"/>
                </a:solidFill>
              </a:rPr>
              <a:t>learn.microsoft.com/contribute/</a:t>
            </a:r>
            <a:br>
              <a:rPr lang="en-US" sz="2400" dirty="0">
                <a:solidFill>
                  <a:schemeClr val="tx1"/>
                </a:solidFill>
              </a:rPr>
            </a:br>
            <a:br>
              <a:rPr lang="en-US" sz="2400" dirty="0">
                <a:solidFill>
                  <a:schemeClr val="tx1"/>
                </a:solidFill>
              </a:rPr>
            </a:br>
            <a:endParaRPr lang="en-US" sz="2400" dirty="0">
              <a:solidFill>
                <a:schemeClr val="tx1"/>
              </a:solidFill>
            </a:endParaRPr>
          </a:p>
        </p:txBody>
      </p:sp>
      <p:pic>
        <p:nvPicPr>
          <p:cNvPr id="32" name="Picture 3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4" name="Picture 3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4" name="Diagram 3">
            <a:extLst>
              <a:ext uri="{FF2B5EF4-FFF2-40B4-BE49-F238E27FC236}">
                <a16:creationId xmlns:a16="http://schemas.microsoft.com/office/drawing/2014/main" id="{4AC539E6-8E35-D462-BBA7-46A283DA780E}"/>
              </a:ext>
            </a:extLst>
          </p:cNvPr>
          <p:cNvGraphicFramePr/>
          <p:nvPr>
            <p:extLst>
              <p:ext uri="{D42A27DB-BD31-4B8C-83A1-F6EECF244321}">
                <p14:modId xmlns:p14="http://schemas.microsoft.com/office/powerpoint/2010/main" val="316117993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94697887"/>
      </p:ext>
    </p:extLst>
  </p:cSld>
  <p:clrMapOvr>
    <a:masterClrMapping/>
  </p:clrMapOvr>
  <p:transition>
    <p:fade/>
  </p:transition>
</p:sld>
</file>

<file path=ppt/theme/theme1.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2.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3.xml><?xml version="1.0" encoding="utf-8"?>
<a:theme xmlns:a="http://schemas.openxmlformats.org/drawingml/2006/main" name="Microsoft Learn_Blueblack Template">
  <a:themeElements>
    <a:clrScheme name="Microsoft Learn Dk">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DOWNLOAD YOUR COPY FIRST - Skilling PowerPoint Template" id="{70F79070-3739-41DE-9054-C07226A67F8A}" vid="{7331803C-F512-48DE-ACB9-FEE9463882EA}"/>
    </a:ext>
  </a:extLst>
</a:theme>
</file>

<file path=ppt/theme/theme4.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2af026b9-1c40-4188-9602-cef2bbc83981" xsi:nil="true"/>
    <Sender xmlns="2af026b9-1c40-4188-9602-cef2bbc83981" xsi:nil="true"/>
    <lcf76f155ced4ddcb4097134ff3c332f xmlns="2af026b9-1c40-4188-9602-cef2bbc83981">
      <Terms xmlns="http://schemas.microsoft.com/office/infopath/2007/PartnerControls"/>
    </lcf76f155ced4ddcb4097134ff3c332f>
    <TaxCatchAll xmlns="230e9df3-be65-4c73-a93b-d1236ebd677e" xsi:nil="true"/>
    <Image xmlns="2af026b9-1c40-4188-9602-cef2bbc8398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C53490597D2441A2C806FD21596A74" ma:contentTypeVersion="22" ma:contentTypeDescription="Create a new document." ma:contentTypeScope="" ma:versionID="4c2511dd9b576424dc43be47b6435c90">
  <xsd:schema xmlns:xsd="http://www.w3.org/2001/XMLSchema" xmlns:xs="http://www.w3.org/2001/XMLSchema" xmlns:p="http://schemas.microsoft.com/office/2006/metadata/properties" xmlns:ns1="http://schemas.microsoft.com/sharepoint/v3" xmlns:ns2="2af026b9-1c40-4188-9602-cef2bbc83981" xmlns:ns3="5a9ceb0b-858c-43b4-bdf3-6da90b3b0d1f" xmlns:ns4="230e9df3-be65-4c73-a93b-d1236ebd677e" targetNamespace="http://schemas.microsoft.com/office/2006/metadata/properties" ma:root="true" ma:fieldsID="1c841ee93ce5b157d8c71decd2c789f0" ns1:_="" ns2:_="" ns3:_="" ns4:_="">
    <xsd:import namespace="http://schemas.microsoft.com/sharepoint/v3"/>
    <xsd:import namespace="2af026b9-1c40-4188-9602-cef2bbc83981"/>
    <xsd:import namespace="5a9ceb0b-858c-43b4-bdf3-6da90b3b0d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Sender" minOccurs="0"/>
                <xsd:element ref="ns2:MediaLengthInSeconds" minOccurs="0"/>
                <xsd:element ref="ns2:lcf76f155ced4ddcb4097134ff3c332f" minOccurs="0"/>
                <xsd:element ref="ns4:TaxCatchAll" minOccurs="0"/>
                <xsd:element ref="ns2:Image"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f026b9-1c40-4188-9602-cef2bbc83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Sender" ma:index="21" nillable="true" ma:displayName="Sender" ma:format="Dropdown" ma:internalName="Sender">
      <xsd:simpleType>
        <xsd:restriction base="dms:Text">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ceb0b-858c-43b4-bdf3-6da90b3b0d1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e767fff0-e3b7-4537-958e-927e68ad1eba}" ma:internalName="TaxCatchAll" ma:showField="CatchAllData" ma:web="5a9ceb0b-858c-43b4-bdf3-6da90b3b0d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2af026b9-1c40-4188-9602-cef2bbc83981"/>
    <ds:schemaRef ds:uri="5a9ceb0b-858c-43b4-bdf3-6da90b3b0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2519FB5-4A13-4BC3-8D03-AA45AA83B38F}">
  <ds:schemaRefs>
    <ds:schemaRef ds:uri="230e9df3-be65-4c73-a93b-d1236ebd677e"/>
    <ds:schemaRef ds:uri="2af026b9-1c40-4188-9602-cef2bbc83981"/>
    <ds:schemaRef ds:uri="5a9ceb0b-858c-43b4-bdf3-6da90b3b0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DOWNLOAD YOUR COPY FIRST - Skilling PowerPoint Template</Template>
  <TotalTime>1573</TotalTime>
  <Words>5812</Words>
  <Application>Microsoft Office PowerPoint</Application>
  <PresentationFormat>Widescreen</PresentationFormat>
  <Paragraphs>413</Paragraphs>
  <Slides>25</Slides>
  <Notes>25</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25</vt:i4>
      </vt:variant>
    </vt:vector>
  </HeadingPairs>
  <TitlesOfParts>
    <vt:vector size="38" baseType="lpstr">
      <vt:lpstr>Arial</vt:lpstr>
      <vt:lpstr>Calibri</vt:lpstr>
      <vt:lpstr>Consolas</vt:lpstr>
      <vt:lpstr>Segoe UI</vt:lpstr>
      <vt:lpstr>Segoe UI Black</vt:lpstr>
      <vt:lpstr>Segoe UI Semibold</vt:lpstr>
      <vt:lpstr>Tw Cen MT</vt:lpstr>
      <vt:lpstr>Wingdings</vt:lpstr>
      <vt:lpstr>Microsoft Learn_White Template</vt:lpstr>
      <vt:lpstr>Microsoft Learn_Navy Template</vt:lpstr>
      <vt:lpstr>Microsoft Learn_Blueblack Template</vt:lpstr>
      <vt:lpstr>1_Droplet</vt:lpstr>
      <vt:lpstr>Droplet</vt:lpstr>
      <vt:lpstr>Learn, Share, and Grow: How to Become a Microsoft Learn Contributor</vt:lpstr>
      <vt:lpstr>About Me</vt:lpstr>
      <vt:lpstr>Agenda</vt:lpstr>
      <vt:lpstr>Introduction to Learn</vt:lpstr>
      <vt:lpstr>Microsoft Content Development Teams</vt:lpstr>
      <vt:lpstr>Learn Tips &amp; Tricks</vt:lpstr>
      <vt:lpstr>Learn Tips &amp; Tricks Demo</vt:lpstr>
      <vt:lpstr>How to Contribute</vt:lpstr>
      <vt:lpstr>Anyone can contribute to Microsoft Learn  learn.microsoft.com/contribute/  </vt:lpstr>
      <vt:lpstr>What belongs in Learn issues and PRs?</vt:lpstr>
      <vt:lpstr>Contribute via a GitHub Issue</vt:lpstr>
      <vt:lpstr>New GitHub Issue</vt:lpstr>
      <vt:lpstr>Contribute via a GitHub Pull Request (PR)</vt:lpstr>
      <vt:lpstr>Demo - Create a PR</vt:lpstr>
      <vt:lpstr>Contributions - Wrap-up</vt:lpstr>
      <vt:lpstr>Credit Due!</vt:lpstr>
      <vt:lpstr>Stop worrying and love the Pull Request</vt:lpstr>
      <vt:lpstr>GitHub hosts Microsoft Learn content</vt:lpstr>
      <vt:lpstr>Learn Behind the Scenes</vt:lpstr>
      <vt:lpstr>Visual Studio Code plugins for authoring</vt:lpstr>
      <vt:lpstr>GitHub Basics</vt:lpstr>
      <vt:lpstr>Resources on Git and GitHub on Microsoft Learn</vt:lpstr>
      <vt:lpstr>Additional Resources</vt:lpstr>
      <vt:lpstr>Links!</vt:lpstr>
      <vt:lpstr>Thank you!  Questions?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Skilling PowerPoint template</dc:title>
  <dc:subject>Microsoft Learn</dc:subject>
  <dc:creator>Shiva Ford</dc:creator>
  <cp:keywords/>
  <dc:description/>
  <cp:lastModifiedBy>Alvin Ashcraft</cp:lastModifiedBy>
  <cp:revision>336</cp:revision>
  <dcterms:created xsi:type="dcterms:W3CDTF">2023-04-06T04:45:25Z</dcterms:created>
  <dcterms:modified xsi:type="dcterms:W3CDTF">2023-11-13T20:52:29Z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0x01010003C53490597D2441A2C806FD21596A74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